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Anaheim"/>
      <p:regular r:id="rId26"/>
      <p:bold r:id="rId27"/>
    </p:embeddedFont>
    <p:embeddedFont>
      <p:font typeface="Bebas Neue"/>
      <p:regular r:id="rId28"/>
    </p:embeddedFont>
    <p:embeddedFont>
      <p:font typeface="Bitter"/>
      <p:regular r:id="rId29"/>
      <p:bold r:id="rId30"/>
      <p:italic r:id="rId31"/>
      <p:boldItalic r:id="rId32"/>
    </p:embeddedFont>
    <p:embeddedFont>
      <p:font typeface="Work Sans"/>
      <p:regular r:id="rId33"/>
      <p:bold r:id="rId34"/>
      <p:italic r:id="rId35"/>
      <p:boldItalic r:id="rId36"/>
    </p:embeddedFont>
    <p:embeddedFont>
      <p:font typeface="Chivo"/>
      <p:regular r:id="rId37"/>
      <p:bold r:id="rId38"/>
      <p:italic r:id="rId39"/>
      <p:boldItalic r:id="rId40"/>
    </p:embeddedFont>
    <p:embeddedFont>
      <p:font typeface="PT Sans"/>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053961E-95D2-4FE6-810D-0E6E97843D68}">
  <a:tblStyle styleId="{2053961E-95D2-4FE6-810D-0E6E97843D6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Chivo-boldItalic.fntdata"/><Relationship Id="rId20" Type="http://schemas.openxmlformats.org/officeDocument/2006/relationships/slide" Target="slides/slide15.xml"/><Relationship Id="rId42" Type="http://schemas.openxmlformats.org/officeDocument/2006/relationships/font" Target="fonts/PTSans-bold.fntdata"/><Relationship Id="rId41" Type="http://schemas.openxmlformats.org/officeDocument/2006/relationships/font" Target="fonts/PTSans-regular.fntdata"/><Relationship Id="rId22" Type="http://schemas.openxmlformats.org/officeDocument/2006/relationships/slide" Target="slides/slide17.xml"/><Relationship Id="rId44" Type="http://schemas.openxmlformats.org/officeDocument/2006/relationships/font" Target="fonts/PTSans-boldItalic.fntdata"/><Relationship Id="rId21" Type="http://schemas.openxmlformats.org/officeDocument/2006/relationships/slide" Target="slides/slide16.xml"/><Relationship Id="rId43" Type="http://schemas.openxmlformats.org/officeDocument/2006/relationships/font" Target="fonts/PTSans-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Anaheim-regular.fntdata"/><Relationship Id="rId25" Type="http://schemas.openxmlformats.org/officeDocument/2006/relationships/slide" Target="slides/slide20.xml"/><Relationship Id="rId28" Type="http://schemas.openxmlformats.org/officeDocument/2006/relationships/font" Target="fonts/BebasNeue-regular.fntdata"/><Relationship Id="rId27" Type="http://schemas.openxmlformats.org/officeDocument/2006/relationships/font" Target="fonts/Anaheim-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Bitter-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Bitter-italic.fntdata"/><Relationship Id="rId30" Type="http://schemas.openxmlformats.org/officeDocument/2006/relationships/font" Target="fonts/Bitter-bold.fntdata"/><Relationship Id="rId11" Type="http://schemas.openxmlformats.org/officeDocument/2006/relationships/slide" Target="slides/slide6.xml"/><Relationship Id="rId33" Type="http://schemas.openxmlformats.org/officeDocument/2006/relationships/font" Target="fonts/WorkSans-regular.fntdata"/><Relationship Id="rId10" Type="http://schemas.openxmlformats.org/officeDocument/2006/relationships/slide" Target="slides/slide5.xml"/><Relationship Id="rId32" Type="http://schemas.openxmlformats.org/officeDocument/2006/relationships/font" Target="fonts/Bitter-boldItalic.fntdata"/><Relationship Id="rId13" Type="http://schemas.openxmlformats.org/officeDocument/2006/relationships/slide" Target="slides/slide8.xml"/><Relationship Id="rId35" Type="http://schemas.openxmlformats.org/officeDocument/2006/relationships/font" Target="fonts/WorkSans-italic.fntdata"/><Relationship Id="rId12" Type="http://schemas.openxmlformats.org/officeDocument/2006/relationships/slide" Target="slides/slide7.xml"/><Relationship Id="rId34" Type="http://schemas.openxmlformats.org/officeDocument/2006/relationships/font" Target="fonts/WorkSans-bold.fntdata"/><Relationship Id="rId15" Type="http://schemas.openxmlformats.org/officeDocument/2006/relationships/slide" Target="slides/slide10.xml"/><Relationship Id="rId37" Type="http://schemas.openxmlformats.org/officeDocument/2006/relationships/font" Target="fonts/Chivo-regular.fntdata"/><Relationship Id="rId14" Type="http://schemas.openxmlformats.org/officeDocument/2006/relationships/slide" Target="slides/slide9.xml"/><Relationship Id="rId36" Type="http://schemas.openxmlformats.org/officeDocument/2006/relationships/font" Target="fonts/WorkSans-boldItalic.fntdata"/><Relationship Id="rId17" Type="http://schemas.openxmlformats.org/officeDocument/2006/relationships/slide" Target="slides/slide12.xml"/><Relationship Id="rId39" Type="http://schemas.openxmlformats.org/officeDocument/2006/relationships/font" Target="fonts/Chivo-italic.fntdata"/><Relationship Id="rId16" Type="http://schemas.openxmlformats.org/officeDocument/2006/relationships/slide" Target="slides/slide11.xml"/><Relationship Id="rId38" Type="http://schemas.openxmlformats.org/officeDocument/2006/relationships/font" Target="fonts/Chiv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133762c4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133762c4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133762c48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133762c48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133762c48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3133762c48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133762c48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3133762c48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133762c48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3133762c48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satellite is made up of two hardware modules: </a:t>
            </a:r>
            <a:br>
              <a:rPr lang="en"/>
            </a:br>
            <a:r>
              <a:rPr lang="en"/>
              <a:t>The navigational is responsible of tracking the location and motion of the machine;</a:t>
            </a:r>
            <a:br>
              <a:rPr lang="en"/>
            </a:br>
            <a:r>
              <a:rPr lang="en"/>
              <a:t>The tracking hardware uses optical sensors to locate and monitor the RSOs that enters the satellite’s view.</a:t>
            </a:r>
            <a:br>
              <a:rPr lang="en"/>
            </a:br>
            <a:r>
              <a:rPr lang="en"/>
              <a:t>The On-Board System (OBS) is used to estimate the position of the RSO and its trajectory. </a:t>
            </a:r>
            <a:br>
              <a:rPr lang="en"/>
            </a:br>
            <a:r>
              <a:rPr lang="en"/>
              <a:t>Finally the guidance system is </a:t>
            </a:r>
            <a:r>
              <a:rPr lang="en"/>
              <a:t>used</a:t>
            </a:r>
            <a:r>
              <a:rPr lang="en"/>
              <a:t> to move the satellite in case of a collision.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133762c484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3133762c48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138d72b8f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3138d72b8f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133762c484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3133762c484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12d92899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12d92899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highlight>
                  <a:srgbClr val="FFFFFF"/>
                </a:highlight>
              </a:rPr>
              <a:t>Therefore, aerospace deals with the design, manufacturing, and maintenance of aircrafts or spacecrafts and can be thought of as the science of flight within Earth's atmosphere as well as outside it.</a:t>
            </a:r>
            <a:endParaRPr b="1" sz="1200">
              <a:solidFill>
                <a:schemeClr val="dk1"/>
              </a:solidFill>
              <a:highlight>
                <a:srgbClr val="FFFFFF"/>
              </a:highlight>
            </a:endParaRPr>
          </a:p>
          <a:p>
            <a:pPr indent="0" lvl="0" marL="0" rtl="0" algn="l">
              <a:spcBef>
                <a:spcPts val="0"/>
              </a:spcBef>
              <a:spcAft>
                <a:spcPts val="0"/>
              </a:spcAft>
              <a:buNone/>
            </a:pPr>
            <a:r>
              <a:t/>
            </a:r>
            <a:endParaRPr b="1" sz="1200">
              <a:solidFill>
                <a:schemeClr val="dk1"/>
              </a:solidFill>
              <a:highlight>
                <a:srgbClr val="FFFFFF"/>
              </a:highlight>
            </a:endParaRPr>
          </a:p>
          <a:p>
            <a:pPr indent="-304800" lvl="0" marL="457200" rtl="0" algn="l">
              <a:lnSpc>
                <a:spcPct val="115000"/>
              </a:lnSpc>
              <a:spcBef>
                <a:spcPts val="0"/>
              </a:spcBef>
              <a:spcAft>
                <a:spcPts val="0"/>
              </a:spcAft>
              <a:buClr>
                <a:srgbClr val="333333"/>
              </a:buClr>
              <a:buSzPts val="1200"/>
              <a:buChar char="●"/>
            </a:pPr>
            <a:r>
              <a:rPr lang="en" sz="1200">
                <a:solidFill>
                  <a:srgbClr val="333333"/>
                </a:solidFill>
                <a:highlight>
                  <a:srgbClr val="FFFFFF"/>
                </a:highlight>
              </a:rPr>
              <a:t>Aeronautics: </a:t>
            </a:r>
            <a:r>
              <a:rPr b="1" lang="en" sz="1200">
                <a:solidFill>
                  <a:schemeClr val="dk1"/>
                </a:solidFill>
                <a:highlight>
                  <a:srgbClr val="FFFFFF"/>
                </a:highlight>
              </a:rPr>
              <a:t>it is basically all things aeroplane-related within Earth's atmosphere.</a:t>
            </a:r>
            <a:endParaRPr b="1" sz="1200">
              <a:solidFill>
                <a:schemeClr val="dk1"/>
              </a:solidFill>
              <a:highlight>
                <a:srgbClr val="FFFFFF"/>
              </a:highlight>
            </a:endParaRPr>
          </a:p>
          <a:p>
            <a:pPr indent="-304800" lvl="0" marL="457200" rtl="0" algn="l">
              <a:lnSpc>
                <a:spcPct val="115000"/>
              </a:lnSpc>
              <a:spcBef>
                <a:spcPts val="0"/>
              </a:spcBef>
              <a:spcAft>
                <a:spcPts val="0"/>
              </a:spcAft>
              <a:buClr>
                <a:srgbClr val="333333"/>
              </a:buClr>
              <a:buSzPts val="1200"/>
              <a:buChar char="●"/>
            </a:pPr>
            <a:r>
              <a:rPr lang="en" sz="1200">
                <a:solidFill>
                  <a:srgbClr val="333333"/>
                </a:solidFill>
                <a:highlight>
                  <a:srgbClr val="FFFFFF"/>
                </a:highlight>
              </a:rPr>
              <a:t>Astronautics: </a:t>
            </a:r>
            <a:r>
              <a:rPr b="1" lang="en" sz="1200">
                <a:solidFill>
                  <a:schemeClr val="dk1"/>
                </a:solidFill>
                <a:highlight>
                  <a:srgbClr val="FFFFFF"/>
                </a:highlight>
              </a:rPr>
              <a:t>it is basically all things aeroplane-related outside Earth's atmosphere.</a:t>
            </a:r>
            <a:endParaRPr b="1" sz="1200">
              <a:solidFill>
                <a:schemeClr val="dk1"/>
              </a:solidFill>
              <a:highlight>
                <a:srgbClr val="FFFFFF"/>
              </a:highlight>
            </a:endParaRPr>
          </a:p>
          <a:p>
            <a:pPr indent="-304800" lvl="0" marL="457200" rtl="0" algn="l">
              <a:lnSpc>
                <a:spcPct val="115000"/>
              </a:lnSpc>
              <a:spcBef>
                <a:spcPts val="0"/>
              </a:spcBef>
              <a:spcAft>
                <a:spcPts val="0"/>
              </a:spcAft>
              <a:buClr>
                <a:srgbClr val="333333"/>
              </a:buClr>
              <a:buSzPts val="1200"/>
              <a:buChar char="●"/>
            </a:pPr>
            <a:r>
              <a:rPr lang="en" sz="1200">
                <a:solidFill>
                  <a:srgbClr val="333333"/>
                </a:solidFill>
                <a:highlight>
                  <a:srgbClr val="FFFFFF"/>
                </a:highlight>
              </a:rPr>
              <a:t>Aviation: </a:t>
            </a:r>
            <a:r>
              <a:rPr b="1" lang="en" sz="1200">
                <a:solidFill>
                  <a:schemeClr val="dk1"/>
                </a:solidFill>
                <a:highlight>
                  <a:srgbClr val="FFFFFF"/>
                </a:highlight>
              </a:rPr>
              <a:t>the operational aspects of the aircraft</a:t>
            </a:r>
            <a:endParaRPr b="1" sz="1200">
              <a:solidFill>
                <a:schemeClr val="dk1"/>
              </a:solidFill>
              <a:highlight>
                <a:srgbClr val="FFFFFF"/>
              </a:highlight>
            </a:endParaRPr>
          </a:p>
          <a:p>
            <a:pPr indent="0" lvl="0" marL="0" rtl="0" algn="l">
              <a:spcBef>
                <a:spcPts val="1200"/>
              </a:spcBef>
              <a:spcAft>
                <a:spcPts val="0"/>
              </a:spcAft>
              <a:buNone/>
            </a:pPr>
            <a:r>
              <a:t/>
            </a:r>
            <a:endParaRPr b="1" sz="1200">
              <a:solidFill>
                <a:schemeClr val="dk1"/>
              </a:solidFill>
              <a:highlight>
                <a:srgbClr val="FFFFFF"/>
              </a:high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46776a9d02625296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46776a9d0262529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highlight>
                  <a:srgbClr val="FFFFFF"/>
                </a:highlight>
              </a:rPr>
              <a:t>The evolution of the aerospace engineering systems involves upgrades and updates on</a:t>
            </a:r>
            <a:endParaRPr b="1" sz="1200">
              <a:solidFill>
                <a:schemeClr val="dk1"/>
              </a:solidFill>
              <a:highlight>
                <a:srgbClr val="FFFFFF"/>
              </a:highlight>
            </a:endParaRPr>
          </a:p>
          <a:p>
            <a:pPr indent="0" lvl="0" marL="0" rtl="0" algn="l">
              <a:spcBef>
                <a:spcPts val="0"/>
              </a:spcBef>
              <a:spcAft>
                <a:spcPts val="0"/>
              </a:spcAft>
              <a:buNone/>
            </a:pPr>
            <a:r>
              <a:t/>
            </a:r>
            <a:endParaRPr b="1" sz="1200">
              <a:solidFill>
                <a:schemeClr val="dk1"/>
              </a:solidFill>
              <a:highlight>
                <a:srgbClr val="FFFFFF"/>
              </a:highlight>
            </a:endParaRPr>
          </a:p>
          <a:p>
            <a:pPr indent="0" lvl="0" marL="0" rtl="0" algn="l">
              <a:spcBef>
                <a:spcPts val="0"/>
              </a:spcBef>
              <a:spcAft>
                <a:spcPts val="0"/>
              </a:spcAft>
              <a:buNone/>
            </a:pPr>
            <a:r>
              <a:rPr b="1" lang="en" sz="1200">
                <a:solidFill>
                  <a:schemeClr val="dk1"/>
                </a:solidFill>
                <a:highlight>
                  <a:srgbClr val="FFFFFF"/>
                </a:highlight>
              </a:rPr>
              <a:t>—-------------------------------------------------------</a:t>
            </a:r>
            <a:endParaRPr b="1" sz="1200">
              <a:solidFill>
                <a:schemeClr val="dk1"/>
              </a:solidFill>
              <a:highlight>
                <a:srgbClr val="FFFFFF"/>
              </a:highlight>
            </a:endParaRPr>
          </a:p>
          <a:p>
            <a:pPr indent="0" lvl="0" marL="0" rtl="0" algn="l">
              <a:spcBef>
                <a:spcPts val="0"/>
              </a:spcBef>
              <a:spcAft>
                <a:spcPts val="0"/>
              </a:spcAft>
              <a:buNone/>
            </a:pPr>
            <a:r>
              <a:t/>
            </a:r>
            <a:endParaRPr b="1" sz="1200">
              <a:solidFill>
                <a:schemeClr val="dk1"/>
              </a:solidFill>
              <a:highlight>
                <a:srgbClr val="FFFFFF"/>
              </a:highlight>
            </a:endParaRPr>
          </a:p>
          <a:p>
            <a:pPr indent="0" lvl="0" marL="0" rtl="0" algn="l">
              <a:spcBef>
                <a:spcPts val="0"/>
              </a:spcBef>
              <a:spcAft>
                <a:spcPts val="0"/>
              </a:spcAft>
              <a:buNone/>
            </a:pPr>
            <a:r>
              <a:rPr b="1" lang="en" sz="1200">
                <a:solidFill>
                  <a:schemeClr val="dk1"/>
                </a:solidFill>
                <a:highlight>
                  <a:srgbClr val="FFFFFF"/>
                </a:highlight>
              </a:rPr>
              <a:t>For both, the aeronautical community is looking for more intelligent aerospace systems where autonomy plays a key role to keep air transportation safe and secure.</a:t>
            </a:r>
            <a:endParaRPr b="1" sz="1200">
              <a:solidFill>
                <a:schemeClr val="dk1"/>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46776a9d02625296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46776a9d02625296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333333"/>
              </a:buClr>
              <a:buSzPts val="1200"/>
              <a:buAutoNum type="arabicPeriod"/>
            </a:pPr>
            <a:r>
              <a:rPr b="1" lang="en" sz="1200">
                <a:solidFill>
                  <a:schemeClr val="dk1"/>
                </a:solidFill>
                <a:highlight>
                  <a:srgbClr val="FFFFFF"/>
                </a:highlight>
              </a:rPr>
              <a:t>The top layer, also called the</a:t>
            </a:r>
            <a:r>
              <a:rPr lang="en" sz="1200">
                <a:solidFill>
                  <a:srgbClr val="333333"/>
                </a:solidFill>
                <a:highlight>
                  <a:srgbClr val="FFFFFF"/>
                </a:highlight>
              </a:rPr>
              <a:t> decision layer, </a:t>
            </a:r>
            <a:r>
              <a:rPr b="1" lang="en" sz="1200">
                <a:solidFill>
                  <a:schemeClr val="dk1"/>
                </a:solidFill>
                <a:highlight>
                  <a:srgbClr val="FFFFFF"/>
                </a:highlight>
              </a:rPr>
              <a:t>consists of a domain model and a search engine</a:t>
            </a:r>
            <a:r>
              <a:rPr lang="en" sz="1200">
                <a:solidFill>
                  <a:srgbClr val="333333"/>
                </a:solidFill>
                <a:highlight>
                  <a:srgbClr val="FFFFFF"/>
                </a:highlight>
              </a:rPr>
              <a:t>.</a:t>
            </a:r>
            <a:endParaRPr sz="1200">
              <a:solidFill>
                <a:srgbClr val="333333"/>
              </a:solidFill>
              <a:highlight>
                <a:srgbClr val="FFFFFF"/>
              </a:highlight>
            </a:endParaRPr>
          </a:p>
          <a:p>
            <a:pPr indent="-304800" lvl="1" marL="914400" rtl="0" algn="l">
              <a:lnSpc>
                <a:spcPct val="115000"/>
              </a:lnSpc>
              <a:spcBef>
                <a:spcPts val="0"/>
              </a:spcBef>
              <a:spcAft>
                <a:spcPts val="0"/>
              </a:spcAft>
              <a:buClr>
                <a:srgbClr val="333333"/>
              </a:buClr>
              <a:buSzPts val="1200"/>
              <a:buChar char="●"/>
            </a:pPr>
            <a:r>
              <a:rPr b="1" lang="en" sz="1200">
                <a:solidFill>
                  <a:schemeClr val="dk1"/>
                </a:solidFill>
                <a:highlight>
                  <a:srgbClr val="FFFFFF"/>
                </a:highlight>
              </a:rPr>
              <a:t>The domain model lists the</a:t>
            </a:r>
            <a:r>
              <a:rPr lang="en" sz="1200">
                <a:solidFill>
                  <a:srgbClr val="333333"/>
                </a:solidFill>
                <a:highlight>
                  <a:srgbClr val="FFFFFF"/>
                </a:highlight>
              </a:rPr>
              <a:t> constraints that describe the relationships between elements of the system and the flight rules that need to be followed during planning.</a:t>
            </a:r>
            <a:endParaRPr sz="1200">
              <a:solidFill>
                <a:srgbClr val="333333"/>
              </a:solidFill>
              <a:highlight>
                <a:srgbClr val="FFFFFF"/>
              </a:highlight>
            </a:endParaRPr>
          </a:p>
          <a:p>
            <a:pPr indent="-304800" lvl="1" marL="914400" rtl="0" algn="l">
              <a:lnSpc>
                <a:spcPct val="115000"/>
              </a:lnSpc>
              <a:spcBef>
                <a:spcPts val="0"/>
              </a:spcBef>
              <a:spcAft>
                <a:spcPts val="0"/>
              </a:spcAft>
              <a:buClr>
                <a:srgbClr val="333333"/>
              </a:buClr>
              <a:buSzPts val="1200"/>
              <a:buChar char="●"/>
            </a:pPr>
            <a:r>
              <a:rPr b="1" lang="en" sz="1200">
                <a:solidFill>
                  <a:schemeClr val="dk1"/>
                </a:solidFill>
                <a:highlight>
                  <a:srgbClr val="FFFFFF"/>
                </a:highlight>
              </a:rPr>
              <a:t>The search engine</a:t>
            </a:r>
            <a:r>
              <a:rPr lang="en" sz="1200">
                <a:solidFill>
                  <a:srgbClr val="333333"/>
                </a:solidFill>
                <a:highlight>
                  <a:srgbClr val="FFFFFF"/>
                </a:highlight>
              </a:rPr>
              <a:t> does the actual planning, </a:t>
            </a:r>
            <a:r>
              <a:rPr b="1" lang="en" sz="1200">
                <a:solidFill>
                  <a:schemeClr val="dk1"/>
                </a:solidFill>
                <a:highlight>
                  <a:srgbClr val="FFFFFF"/>
                </a:highlight>
              </a:rPr>
              <a:t>i.e., it elaborates and scheduled activities to meet a given goal under the constraints described in the domain model.</a:t>
            </a:r>
            <a:endParaRPr b="1" sz="1200">
              <a:solidFill>
                <a:schemeClr val="dk1"/>
              </a:solidFill>
              <a:highlight>
                <a:srgbClr val="FFFFFF"/>
              </a:highlight>
            </a:endParaRPr>
          </a:p>
          <a:p>
            <a:pPr indent="0" lvl="0" marL="0" rtl="0" algn="l">
              <a:lnSpc>
                <a:spcPct val="115000"/>
              </a:lnSpc>
              <a:spcBef>
                <a:spcPts val="1200"/>
              </a:spcBef>
              <a:spcAft>
                <a:spcPts val="0"/>
              </a:spcAft>
              <a:buNone/>
            </a:pPr>
            <a:r>
              <a:rPr b="1" lang="en" sz="1200">
                <a:solidFill>
                  <a:schemeClr val="dk1"/>
                </a:solidFill>
                <a:highlight>
                  <a:srgbClr val="FFFFFF"/>
                </a:highlight>
              </a:rPr>
              <a:t>The output of the decision layer is a plan</a:t>
            </a:r>
            <a:endParaRPr b="1" sz="1200">
              <a:solidFill>
                <a:schemeClr val="dk1"/>
              </a:solidFill>
              <a:highlight>
                <a:srgbClr val="FFFFFF"/>
              </a:highlight>
            </a:endParaRPr>
          </a:p>
          <a:p>
            <a:pPr indent="-304800" lvl="0" marL="457200" rtl="0" algn="l">
              <a:lnSpc>
                <a:spcPct val="115000"/>
              </a:lnSpc>
              <a:spcBef>
                <a:spcPts val="1200"/>
              </a:spcBef>
              <a:spcAft>
                <a:spcPts val="0"/>
              </a:spcAft>
              <a:buClr>
                <a:srgbClr val="333333"/>
              </a:buClr>
              <a:buSzPts val="1200"/>
              <a:buAutoNum type="arabicPeriod"/>
            </a:pPr>
            <a:r>
              <a:rPr b="1" lang="en" sz="1200">
                <a:solidFill>
                  <a:schemeClr val="dk1"/>
                </a:solidFill>
                <a:highlight>
                  <a:srgbClr val="FFFFFF"/>
                </a:highlight>
              </a:rPr>
              <a:t>The middle layer, also called the executive</a:t>
            </a:r>
            <a:r>
              <a:rPr lang="en" sz="1200">
                <a:solidFill>
                  <a:srgbClr val="333333"/>
                </a:solidFill>
                <a:highlight>
                  <a:srgbClr val="FFFFFF"/>
                </a:highlight>
              </a:rPr>
              <a:t>, takes a plan and "executes" it by issuing commands to the controllers in the bottom layer, </a:t>
            </a:r>
            <a:r>
              <a:rPr b="1" lang="en" sz="1200">
                <a:solidFill>
                  <a:schemeClr val="dk1"/>
                </a:solidFill>
                <a:highlight>
                  <a:srgbClr val="FFFFFF"/>
                </a:highlight>
              </a:rPr>
              <a:t>also called functional layer. The executive is responsible for issuing commands, checking that commands are actually executed, and responding to exception signals generated by the controllers.</a:t>
            </a:r>
            <a:endParaRPr b="1" sz="1200">
              <a:solidFill>
                <a:schemeClr val="dk1"/>
              </a:solidFill>
              <a:highlight>
                <a:srgbClr val="FFFFFF"/>
              </a:highlight>
            </a:endParaRPr>
          </a:p>
          <a:p>
            <a:pPr indent="-304800" lvl="0" marL="457200" rtl="0" algn="l">
              <a:lnSpc>
                <a:spcPct val="115000"/>
              </a:lnSpc>
              <a:spcBef>
                <a:spcPts val="0"/>
              </a:spcBef>
              <a:spcAft>
                <a:spcPts val="0"/>
              </a:spcAft>
              <a:buClr>
                <a:srgbClr val="333333"/>
              </a:buClr>
              <a:buSzPts val="1200"/>
              <a:buAutoNum type="arabicPeriod"/>
            </a:pPr>
            <a:r>
              <a:rPr b="1" lang="en" sz="1200">
                <a:solidFill>
                  <a:schemeClr val="dk1"/>
                </a:solidFill>
                <a:highlight>
                  <a:srgbClr val="FFFFFF"/>
                </a:highlight>
              </a:rPr>
              <a:t>The functional layer</a:t>
            </a:r>
            <a:r>
              <a:rPr lang="en" sz="1200">
                <a:solidFill>
                  <a:srgbClr val="333333"/>
                </a:solidFill>
                <a:highlight>
                  <a:srgbClr val="FFFFFF"/>
                </a:highlight>
              </a:rPr>
              <a:t> is a collection of controllers that actually command the hardware devices of the physical system. </a:t>
            </a:r>
            <a:r>
              <a:rPr b="1" lang="en" sz="1200">
                <a:solidFill>
                  <a:schemeClr val="dk1"/>
                </a:solidFill>
                <a:highlight>
                  <a:srgbClr val="FFFFFF"/>
                </a:highlight>
              </a:rPr>
              <a:t>This is the lowest level of an autonomy software system.</a:t>
            </a:r>
            <a:endParaRPr b="1" sz="1200">
              <a:solidFill>
                <a:schemeClr val="dk1"/>
              </a:solidFill>
              <a:highlight>
                <a:srgbClr val="FFFFFF"/>
              </a:highlight>
            </a:endParaRPr>
          </a:p>
          <a:p>
            <a:pPr indent="0" lvl="0" marL="0" rtl="0" algn="l">
              <a:lnSpc>
                <a:spcPct val="115000"/>
              </a:lnSpc>
              <a:spcBef>
                <a:spcPts val="1200"/>
              </a:spcBef>
              <a:spcAft>
                <a:spcPts val="1200"/>
              </a:spcAft>
              <a:buNone/>
            </a:pPr>
            <a:r>
              <a:rPr b="1" lang="en" sz="1200">
                <a:solidFill>
                  <a:schemeClr val="dk1"/>
                </a:solidFill>
                <a:highlight>
                  <a:srgbClr val="FFFFFF"/>
                </a:highlight>
              </a:rPr>
              <a:t>The architecture also needs to support reconfiguration, not only in terms of adding, removing, or changing components in the functional layer, but also in terms of adding planning and execution capabilities.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46776a9d02625296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46776a9d02625296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highlight>
                  <a:srgbClr val="FFFFFF"/>
                </a:highlight>
              </a:rPr>
              <a:t>Additionally, it can have the different outputs for the same set of inputs which makes IA behavior tough to predict.</a:t>
            </a:r>
            <a:endParaRPr b="1" sz="1200">
              <a:solidFill>
                <a:schemeClr val="dk1"/>
              </a:solidFill>
              <a:highlight>
                <a:srgbClr val="FFFFFF"/>
              </a:highlight>
            </a:endParaRPr>
          </a:p>
          <a:p>
            <a:pPr indent="0" lvl="0" marL="0" rtl="0" algn="l">
              <a:spcBef>
                <a:spcPts val="0"/>
              </a:spcBef>
              <a:spcAft>
                <a:spcPts val="0"/>
              </a:spcAft>
              <a:buNone/>
            </a:pPr>
            <a:r>
              <a:t/>
            </a:r>
            <a:endParaRPr b="1" sz="120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highlight>
                  <a:srgbClr val="FFFFFF"/>
                </a:highlight>
              </a:rPr>
              <a:t>From a Verification and validation (V&amp;V) point of view, each element requires different techniques, even though some basic techniques (such as code analysis) can be applied across the board</a:t>
            </a:r>
            <a:endParaRPr b="1" sz="1200">
              <a:solidFill>
                <a:schemeClr val="dk1"/>
              </a:solidFill>
              <a:highlight>
                <a:srgbClr val="FFFFFF"/>
              </a:highlight>
            </a:endParaRPr>
          </a:p>
          <a:p>
            <a:pPr indent="-304800" lvl="0" marL="457200" rtl="0" algn="l">
              <a:lnSpc>
                <a:spcPct val="115000"/>
              </a:lnSpc>
              <a:spcBef>
                <a:spcPts val="1200"/>
              </a:spcBef>
              <a:spcAft>
                <a:spcPts val="0"/>
              </a:spcAft>
              <a:buClr>
                <a:srgbClr val="333333"/>
              </a:buClr>
              <a:buSzPts val="1200"/>
              <a:buChar char="●"/>
            </a:pPr>
            <a:r>
              <a:rPr lang="en" sz="1200">
                <a:solidFill>
                  <a:srgbClr val="333333"/>
                </a:solidFill>
                <a:highlight>
                  <a:srgbClr val="FFFFFF"/>
                </a:highlight>
              </a:rPr>
              <a:t>The functional layer, </a:t>
            </a:r>
            <a:r>
              <a:rPr b="1" lang="en" sz="1200">
                <a:solidFill>
                  <a:schemeClr val="dk1"/>
                </a:solidFill>
                <a:highlight>
                  <a:srgbClr val="FFFFFF"/>
                </a:highlight>
              </a:rPr>
              <a:t>containing the control software, is the closest to traditional embedded software systems. It mostly consists of control device drivers for actuators or sensors as well as mathematical and algorithmic libraries. For these elements, we are mostly concerned with certifying that they cannot crash. This suggests that a</a:t>
            </a:r>
            <a:r>
              <a:rPr lang="en" sz="1200">
                <a:solidFill>
                  <a:srgbClr val="333333"/>
                </a:solidFill>
                <a:highlight>
                  <a:srgbClr val="FFFFFF"/>
                </a:highlight>
              </a:rPr>
              <a:t> V&amp;V approach based on embedded system verification can be applied in a straightforward manner.</a:t>
            </a:r>
            <a:endParaRPr sz="1200">
              <a:solidFill>
                <a:srgbClr val="333333"/>
              </a:solidFill>
              <a:highlight>
                <a:srgbClr val="FFFFFF"/>
              </a:highlight>
            </a:endParaRPr>
          </a:p>
          <a:p>
            <a:pPr indent="-304800" lvl="0" marL="457200" rtl="0" algn="l">
              <a:lnSpc>
                <a:spcPct val="115000"/>
              </a:lnSpc>
              <a:spcBef>
                <a:spcPts val="0"/>
              </a:spcBef>
              <a:spcAft>
                <a:spcPts val="0"/>
              </a:spcAft>
              <a:buClr>
                <a:srgbClr val="333333"/>
              </a:buClr>
              <a:buSzPts val="1200"/>
              <a:buChar char="●"/>
            </a:pPr>
            <a:r>
              <a:rPr b="1" lang="en" sz="1200">
                <a:solidFill>
                  <a:schemeClr val="dk1"/>
                </a:solidFill>
                <a:highlight>
                  <a:srgbClr val="FFFFFF"/>
                </a:highlight>
              </a:rPr>
              <a:t>In some high-level view</a:t>
            </a:r>
            <a:r>
              <a:rPr lang="en" sz="1200">
                <a:solidFill>
                  <a:srgbClr val="333333"/>
                </a:solidFill>
                <a:highlight>
                  <a:srgbClr val="FFFFFF"/>
                </a:highlight>
              </a:rPr>
              <a:t>, the executive and the planner </a:t>
            </a:r>
            <a:r>
              <a:rPr b="1" lang="en" sz="1200">
                <a:solidFill>
                  <a:schemeClr val="dk1"/>
                </a:solidFill>
                <a:highlight>
                  <a:srgbClr val="FFFFFF"/>
                </a:highlight>
              </a:rPr>
              <a:t>are quite similar. Using a formal model (the domain model for the planner and a plan for the executive), a reasoning engine computes an output (a plan for the planner and low-level commands for the executive). The reasoning engine is usually fairly mechanical (mostly performing searches) and rarely changed (in theory, only the domain model changes for a new application). Therefore, we can afford to bring to bear some</a:t>
            </a:r>
            <a:r>
              <a:rPr lang="en" sz="1200">
                <a:solidFill>
                  <a:srgbClr val="333333"/>
                </a:solidFill>
                <a:highlight>
                  <a:srgbClr val="FFFFFF"/>
                </a:highlight>
              </a:rPr>
              <a:t> “heavy” V&amp;V techniques </a:t>
            </a:r>
            <a:r>
              <a:rPr b="1" lang="en" sz="1200">
                <a:solidFill>
                  <a:schemeClr val="dk1"/>
                </a:solidFill>
                <a:highlight>
                  <a:srgbClr val="FFFFFF"/>
                </a:highlight>
              </a:rPr>
              <a:t>(e.g., precise static analysis, theorem proving)</a:t>
            </a:r>
            <a:r>
              <a:rPr lang="en" sz="1200">
                <a:solidFill>
                  <a:srgbClr val="333333"/>
                </a:solidFill>
                <a:highlight>
                  <a:srgbClr val="FFFFFF"/>
                </a:highlight>
              </a:rPr>
              <a:t> to verify that the mechanical operation of the reasoning engine </a:t>
            </a:r>
            <a:r>
              <a:rPr b="1" lang="en" sz="1200">
                <a:solidFill>
                  <a:schemeClr val="dk1"/>
                </a:solidFill>
                <a:highlight>
                  <a:srgbClr val="FFFFFF"/>
                </a:highlight>
              </a:rPr>
              <a:t>(e.g., graph expansion, constraint propagations, and rollbacks)</a:t>
            </a:r>
            <a:r>
              <a:rPr lang="en" sz="1200">
                <a:solidFill>
                  <a:srgbClr val="333333"/>
                </a:solidFill>
                <a:highlight>
                  <a:srgbClr val="FFFFFF"/>
                </a:highlight>
              </a:rPr>
              <a:t> are properly performed.</a:t>
            </a:r>
            <a:endParaRPr sz="1200">
              <a:solidFill>
                <a:srgbClr val="333333"/>
              </a:solidFill>
              <a:highlight>
                <a:srgbClr val="FFFFFF"/>
              </a:highlight>
            </a:endParaRPr>
          </a:p>
          <a:p>
            <a:pPr indent="-304800" lvl="0" marL="457200" rtl="0" algn="l">
              <a:lnSpc>
                <a:spcPct val="115000"/>
              </a:lnSpc>
              <a:spcBef>
                <a:spcPts val="0"/>
              </a:spcBef>
              <a:spcAft>
                <a:spcPts val="0"/>
              </a:spcAft>
              <a:buClr>
                <a:srgbClr val="333333"/>
              </a:buClr>
              <a:buSzPts val="1200"/>
              <a:buChar char="●"/>
            </a:pPr>
            <a:r>
              <a:rPr b="1" lang="en" sz="1200">
                <a:solidFill>
                  <a:schemeClr val="dk1"/>
                </a:solidFill>
                <a:highlight>
                  <a:srgbClr val="FFFFFF"/>
                </a:highlight>
              </a:rPr>
              <a:t>For the</a:t>
            </a:r>
            <a:r>
              <a:rPr lang="en" sz="1200">
                <a:solidFill>
                  <a:srgbClr val="333333"/>
                </a:solidFill>
                <a:highlight>
                  <a:srgbClr val="FFFFFF"/>
                </a:highlight>
              </a:rPr>
              <a:t> domain model, the concern is well-formedness </a:t>
            </a:r>
            <a:r>
              <a:rPr b="1" lang="en" sz="1200">
                <a:solidFill>
                  <a:schemeClr val="dk1"/>
                </a:solidFill>
                <a:highlight>
                  <a:srgbClr val="FFFFFF"/>
                </a:highlight>
              </a:rPr>
              <a:t>(are constraints legal?)</a:t>
            </a:r>
            <a:r>
              <a:rPr lang="en" sz="1200">
                <a:solidFill>
                  <a:srgbClr val="333333"/>
                </a:solidFill>
                <a:highlight>
                  <a:srgbClr val="FFFFFF"/>
                </a:highlight>
              </a:rPr>
              <a:t>, consistency </a:t>
            </a:r>
            <a:r>
              <a:rPr b="1" lang="en" sz="1200">
                <a:solidFill>
                  <a:schemeClr val="dk1"/>
                </a:solidFill>
                <a:highlight>
                  <a:srgbClr val="FFFFFF"/>
                </a:highlight>
              </a:rPr>
              <a:t>(can constraints lead to inconsistent solutions or a deadlock?)</a:t>
            </a:r>
            <a:r>
              <a:rPr lang="en" sz="1200">
                <a:solidFill>
                  <a:srgbClr val="333333"/>
                </a:solidFill>
                <a:highlight>
                  <a:srgbClr val="FFFFFF"/>
                </a:highlight>
              </a:rPr>
              <a:t>, and completeness </a:t>
            </a:r>
            <a:r>
              <a:rPr b="1" lang="en" sz="1200">
                <a:solidFill>
                  <a:schemeClr val="dk1"/>
                </a:solidFill>
                <a:highlight>
                  <a:srgbClr val="FFFFFF"/>
                </a:highlight>
              </a:rPr>
              <a:t>(have we specified all necessary constraints?)</a:t>
            </a:r>
            <a:r>
              <a:rPr lang="en" sz="1200">
                <a:solidFill>
                  <a:srgbClr val="333333"/>
                </a:solidFill>
                <a:highlight>
                  <a:srgbClr val="FFFFFF"/>
                </a:highlight>
              </a:rPr>
              <a:t>.</a:t>
            </a:r>
            <a:endParaRPr sz="1200">
              <a:solidFill>
                <a:srgbClr val="333333"/>
              </a:solidFill>
              <a:highlight>
                <a:srgbClr val="FFFFFF"/>
              </a:highlight>
            </a:endParaRPr>
          </a:p>
          <a:p>
            <a:pPr indent="0" lvl="0" marL="0" rtl="0" algn="l">
              <a:spcBef>
                <a:spcPts val="1200"/>
              </a:spcBef>
              <a:spcAft>
                <a:spcPts val="0"/>
              </a:spcAft>
              <a:buNone/>
            </a:pPr>
            <a:r>
              <a:t/>
            </a:r>
            <a:endParaRPr b="1" sz="1200">
              <a:solidFill>
                <a:schemeClr val="dk1"/>
              </a:solidFill>
              <a:highlight>
                <a:srgbClr val="FFFFF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46776a9d02625296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46776a9d02625296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b="1" lang="en" sz="1200">
                <a:solidFill>
                  <a:schemeClr val="dk1"/>
                </a:solidFill>
                <a:highlight>
                  <a:srgbClr val="FFFFFF"/>
                </a:highlight>
              </a:rPr>
              <a:t>As mentioned above, the engine requires checking for “mechanical” properties while models require some functional correctness verification. As shown in the picture,</a:t>
            </a:r>
            <a:r>
              <a:rPr lang="en" sz="1200">
                <a:solidFill>
                  <a:srgbClr val="333333"/>
                </a:solidFill>
                <a:highlight>
                  <a:srgbClr val="FFFFFF"/>
                </a:highlight>
              </a:rPr>
              <a:t> mechanical properties </a:t>
            </a:r>
            <a:r>
              <a:rPr b="1" lang="en" sz="1200">
                <a:solidFill>
                  <a:schemeClr val="dk1"/>
                </a:solidFill>
                <a:highlight>
                  <a:srgbClr val="FFFFFF"/>
                </a:highlight>
              </a:rPr>
              <a:t>include programming errors, system-level errors, and data manipulation errors. These properties</a:t>
            </a:r>
            <a:r>
              <a:rPr lang="en" sz="1200">
                <a:solidFill>
                  <a:srgbClr val="333333"/>
                </a:solidFill>
                <a:highlight>
                  <a:srgbClr val="FFFFFF"/>
                </a:highlight>
              </a:rPr>
              <a:t> are organized in a hierarchy that reflects the masking power of each fault class. </a:t>
            </a:r>
            <a:r>
              <a:rPr b="1" lang="en" sz="1200">
                <a:solidFill>
                  <a:schemeClr val="dk1"/>
                </a:solidFill>
                <a:highlight>
                  <a:srgbClr val="FFFFFF"/>
                </a:highlight>
              </a:rPr>
              <a:t>For example, programming errors might mask synchronization errors, which in turn might mask data manipulation errors.</a:t>
            </a:r>
            <a:r>
              <a:rPr lang="en" sz="1200">
                <a:solidFill>
                  <a:srgbClr val="333333"/>
                </a:solidFill>
                <a:highlight>
                  <a:srgbClr val="FFFFFF"/>
                </a:highlight>
              </a:rPr>
              <a:t> This imposes a natural progression in the verification process: </a:t>
            </a:r>
            <a:r>
              <a:rPr b="1" lang="en" sz="1200">
                <a:solidFill>
                  <a:schemeClr val="dk1"/>
                </a:solidFill>
                <a:highlight>
                  <a:srgbClr val="FFFFFF"/>
                </a:highlight>
              </a:rPr>
              <a:t>first, eliminate programming errors, then system-level errors, and finally, data manipulation errors.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d55f59503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d55f59503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highlight>
                  <a:srgbClr val="FFFFFF"/>
                </a:highlight>
              </a:rPr>
              <a:t>An autonomous system can, prospectively, be compromised by attacks against the AI (which seek to control it, overwhelm it or otherwise) as well as attacks against the supporting systems which the AI relies upon.</a:t>
            </a:r>
            <a:endParaRPr b="1" sz="120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b="1" lang="en" sz="1200">
                <a:solidFill>
                  <a:schemeClr val="dk1"/>
                </a:solidFill>
                <a:highlight>
                  <a:srgbClr val="FFFFFF"/>
                </a:highlight>
              </a:rPr>
              <a:t>Cybersecurity is part of a larger area of consideration:</a:t>
            </a:r>
            <a:endParaRPr b="1" sz="1200">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rPr b="1" lang="en" sz="1200">
                <a:solidFill>
                  <a:schemeClr val="dk1"/>
                </a:solidFill>
                <a:highlight>
                  <a:srgbClr val="FFFFFF"/>
                </a:highlight>
              </a:rPr>
              <a: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1200">
                <a:solidFill>
                  <a:schemeClr val="dk1"/>
                </a:solidFill>
                <a:highlight>
                  <a:srgbClr val="FFFFFF"/>
                </a:highlight>
              </a:rPr>
              <a:t>Assurance can be subdivided into two categories which can be effectively summed up as</a:t>
            </a:r>
            <a:endParaRPr b="1" sz="1200">
              <a:solidFill>
                <a:schemeClr val="dk1"/>
              </a:solidFill>
              <a:highlight>
                <a:srgbClr val="FFFFFF"/>
              </a:highlight>
            </a:endParaRPr>
          </a:p>
          <a:p>
            <a:pPr indent="0" lvl="0" marL="0" rtl="0" algn="l">
              <a:spcBef>
                <a:spcPts val="0"/>
              </a:spcBef>
              <a:spcAft>
                <a:spcPts val="0"/>
              </a:spcAft>
              <a:buNone/>
            </a:pPr>
            <a:r>
              <a:t/>
            </a:r>
            <a:endParaRPr b="1" sz="1200">
              <a:solidFill>
                <a:schemeClr val="dk1"/>
              </a:solidFill>
              <a:highlight>
                <a:srgbClr val="FFFFFF"/>
              </a:highlight>
            </a:endParaRPr>
          </a:p>
          <a:p>
            <a:pPr indent="0" lvl="0" marL="0" rtl="0" algn="l">
              <a:spcBef>
                <a:spcPts val="0"/>
              </a:spcBef>
              <a:spcAft>
                <a:spcPts val="0"/>
              </a:spcAft>
              <a:buNone/>
            </a:pPr>
            <a:r>
              <a:rPr b="1" lang="en" sz="1200">
                <a:solidFill>
                  <a:schemeClr val="dk1"/>
                </a:solidFill>
                <a:highlight>
                  <a:srgbClr val="FFFFFF"/>
                </a:highlight>
              </a:rPr>
              <a:t>—--------------------------------------</a:t>
            </a:r>
            <a:endParaRPr b="1" sz="1200">
              <a:solidFill>
                <a:schemeClr val="dk1"/>
              </a:solidFill>
              <a:highlight>
                <a:srgbClr val="FFFFFF"/>
              </a:highlight>
            </a:endParaRPr>
          </a:p>
          <a:p>
            <a:pPr indent="0" lvl="0" marL="0" rtl="0" algn="l">
              <a:spcBef>
                <a:spcPts val="0"/>
              </a:spcBef>
              <a:spcAft>
                <a:spcPts val="0"/>
              </a:spcAft>
              <a:buNone/>
            </a:pPr>
            <a:r>
              <a:t/>
            </a:r>
            <a:endParaRPr b="1" sz="120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highlight>
                  <a:srgbClr val="FFFFFF"/>
                </a:highlight>
              </a:rPr>
              <a:t>Required actions that must be assured to happen include generating power of the amount </a:t>
            </a:r>
            <a:r>
              <a:rPr b="1" lang="en" sz="1200">
                <a:solidFill>
                  <a:schemeClr val="dk1"/>
                </a:solidFill>
                <a:highlight>
                  <a:srgbClr val="FFFFFF"/>
                </a:highlight>
              </a:rPr>
              <a:t>required</a:t>
            </a:r>
            <a:r>
              <a:rPr b="1" lang="en" sz="1200">
                <a:solidFill>
                  <a:schemeClr val="dk1"/>
                </a:solidFill>
                <a:highlight>
                  <a:srgbClr val="FFFFFF"/>
                </a:highlight>
              </a:rPr>
              <a:t> and onboard computing, which is required for controlling the spacecraft.</a:t>
            </a:r>
            <a:endParaRPr b="1" sz="1200">
              <a:solidFill>
                <a:schemeClr val="dk1"/>
              </a:solidFill>
              <a:highlight>
                <a:srgbClr val="FFFFFF"/>
              </a:highlight>
            </a:endParaRPr>
          </a:p>
          <a:p>
            <a:pPr indent="0" lvl="0" marL="0" rtl="0" algn="l">
              <a:lnSpc>
                <a:spcPct val="115000"/>
              </a:lnSpc>
              <a:spcBef>
                <a:spcPts val="1200"/>
              </a:spcBef>
              <a:spcAft>
                <a:spcPts val="0"/>
              </a:spcAft>
              <a:buNone/>
            </a:pPr>
            <a:r>
              <a:rPr b="1" lang="en" sz="1200">
                <a:solidFill>
                  <a:schemeClr val="dk1"/>
                </a:solidFill>
                <a:highlight>
                  <a:srgbClr val="FFFFFF"/>
                </a:highlight>
              </a:rPr>
              <a:t>Prohibited actions that must be prevented begin with the important goal of preventing overheating.</a:t>
            </a:r>
            <a:endParaRPr b="1" sz="1200">
              <a:solidFill>
                <a:schemeClr val="dk1"/>
              </a:solidFill>
              <a:highlight>
                <a:srgbClr val="FFFFFF"/>
              </a:highlight>
            </a:endParaRPr>
          </a:p>
          <a:p>
            <a:pPr indent="0" lvl="0" marL="0" rtl="0" algn="l">
              <a:spcBef>
                <a:spcPts val="1200"/>
              </a:spcBef>
              <a:spcAft>
                <a:spcPts val="0"/>
              </a:spcAft>
              <a:buNone/>
            </a:pPr>
            <a:r>
              <a:t/>
            </a:r>
            <a:endParaRPr b="1" sz="1200">
              <a:solidFill>
                <a:schemeClr val="dk1"/>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d55f59503d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d55f59503d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highlight>
                  <a:srgbClr val="FFFFFF"/>
                </a:highlight>
              </a:rPr>
              <a:t>In the first two categories, malware or other attack could prospectively cause the system to be activated at incorrect times. </a:t>
            </a:r>
            <a:endParaRPr b="1" sz="1200">
              <a:solidFill>
                <a:schemeClr val="dk1"/>
              </a:solidFill>
              <a:highlight>
                <a:srgbClr val="FFFFFF"/>
              </a:highlight>
            </a:endParaRPr>
          </a:p>
          <a:p>
            <a:pPr indent="0" lvl="0" marL="0" rtl="0" algn="l">
              <a:spcBef>
                <a:spcPts val="0"/>
              </a:spcBef>
              <a:spcAft>
                <a:spcPts val="0"/>
              </a:spcAft>
              <a:buNone/>
            </a:pPr>
            <a:r>
              <a:t/>
            </a:r>
            <a:endParaRPr b="1" sz="1200">
              <a:solidFill>
                <a:schemeClr val="dk1"/>
              </a:solidFill>
              <a:highlight>
                <a:srgbClr val="FFFFFF"/>
              </a:highlight>
            </a:endParaRPr>
          </a:p>
          <a:p>
            <a:pPr indent="0" lvl="0" marL="0" rtl="0" algn="l">
              <a:spcBef>
                <a:spcPts val="0"/>
              </a:spcBef>
              <a:spcAft>
                <a:spcPts val="0"/>
              </a:spcAft>
              <a:buNone/>
            </a:pPr>
            <a:r>
              <a:rPr b="1" lang="en" sz="1200">
                <a:solidFill>
                  <a:schemeClr val="dk1"/>
                </a:solidFill>
                <a:highlight>
                  <a:srgbClr val="FFFFFF"/>
                </a:highlight>
              </a:rPr>
              <a:t>Transmission link security could cause similar issues. It may result in incorrect position, time or orientation knowledge.</a:t>
            </a:r>
            <a:endParaRPr b="1" sz="1200">
              <a:solidFill>
                <a:schemeClr val="dk1"/>
              </a:solidFill>
              <a:highlight>
                <a:srgbClr val="FFFFFF"/>
              </a:highlight>
            </a:endParaRPr>
          </a:p>
          <a:p>
            <a:pPr indent="0" lvl="0" marL="0" rtl="0" algn="l">
              <a:spcBef>
                <a:spcPts val="0"/>
              </a:spcBef>
              <a:spcAft>
                <a:spcPts val="0"/>
              </a:spcAft>
              <a:buNone/>
            </a:pPr>
            <a:r>
              <a:t/>
            </a:r>
            <a:endParaRPr b="1" sz="1200">
              <a:solidFill>
                <a:schemeClr val="dk1"/>
              </a:solidFill>
              <a:highlight>
                <a:srgbClr val="FFFFFF"/>
              </a:highlight>
            </a:endParaRPr>
          </a:p>
          <a:p>
            <a:pPr indent="0" lvl="0" marL="0" rtl="0" algn="l">
              <a:spcBef>
                <a:spcPts val="0"/>
              </a:spcBef>
              <a:spcAft>
                <a:spcPts val="0"/>
              </a:spcAft>
              <a:buNone/>
            </a:pPr>
            <a:r>
              <a:rPr b="1" lang="en" sz="1200">
                <a:solidFill>
                  <a:schemeClr val="dk1"/>
                </a:solidFill>
                <a:highlight>
                  <a:srgbClr val="FFFFFF"/>
                </a:highlight>
              </a:rPr>
              <a:t>Also problematic is the fact that an exploit in any of these areas may place the spacecraft into an inconsistent state where further command is not possible but anyone.</a:t>
            </a:r>
            <a:endParaRPr b="1" sz="1200">
              <a:solidFill>
                <a:schemeClr val="dk1"/>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46776a9d02625296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46776a9d02625296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highlight>
                  <a:srgbClr val="FFFFFF"/>
                </a:highlight>
              </a:rPr>
              <a:t>Standard techniques exist for virtually all of these areas. These include standards for data encryption/decryption, access control and credential management, intrusion detection and such.</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hyperlink" Target="https://bit.ly/3A1uf1Q" TargetMode="External"/><Relationship Id="rId5" Type="http://schemas.openxmlformats.org/officeDocument/2006/relationships/hyperlink" Target="http://bit.ly/2TyoMsr" TargetMode="External"/><Relationship Id="rId6"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mt="70000"/>
          </a:blip>
          <a:srcRect b="0" l="10482" r="4018" t="0"/>
          <a:stretch/>
        </p:blipFill>
        <p:spPr>
          <a:xfrm flipH="1">
            <a:off x="25" y="0"/>
            <a:ext cx="9144003" cy="5143500"/>
          </a:xfrm>
          <a:prstGeom prst="rect">
            <a:avLst/>
          </a:prstGeom>
          <a:noFill/>
          <a:ln>
            <a:noFill/>
          </a:ln>
        </p:spPr>
      </p:pic>
      <p:pic>
        <p:nvPicPr>
          <p:cNvPr id="11" name="Google Shape;11;p2"/>
          <p:cNvPicPr preferRelativeResize="0"/>
          <p:nvPr/>
        </p:nvPicPr>
        <p:blipFill rotWithShape="1">
          <a:blip r:embed="rId3">
            <a:alphaModFix amt="8000"/>
          </a:blip>
          <a:srcRect b="0" l="7424" r="1815" t="6759"/>
          <a:stretch/>
        </p:blipFill>
        <p:spPr>
          <a:xfrm>
            <a:off x="25" y="0"/>
            <a:ext cx="9144003" cy="5143500"/>
          </a:xfrm>
          <a:prstGeom prst="rect">
            <a:avLst/>
          </a:prstGeom>
          <a:noFill/>
          <a:ln>
            <a:noFill/>
          </a:ln>
        </p:spPr>
      </p:pic>
      <p:sp>
        <p:nvSpPr>
          <p:cNvPr id="12" name="Google Shape;12;p2"/>
          <p:cNvSpPr txBox="1"/>
          <p:nvPr>
            <p:ph type="ctrTitle"/>
          </p:nvPr>
        </p:nvSpPr>
        <p:spPr>
          <a:xfrm>
            <a:off x="1380925" y="997225"/>
            <a:ext cx="6382200" cy="2759100"/>
          </a:xfrm>
          <a:prstGeom prst="rect">
            <a:avLst/>
          </a:prstGeom>
          <a:ln>
            <a:noFill/>
          </a:ln>
        </p:spPr>
        <p:txBody>
          <a:bodyPr anchorCtr="0" anchor="ctr" bIns="91425" lIns="91425" spcFirstLastPara="1" rIns="91425" wrap="square" tIns="91425">
            <a:noAutofit/>
          </a:bodyPr>
          <a:lstStyle>
            <a:lvl1pPr lvl="0" algn="ctr">
              <a:lnSpc>
                <a:spcPct val="90000"/>
              </a:lnSpc>
              <a:spcBef>
                <a:spcPts val="0"/>
              </a:spcBef>
              <a:spcAft>
                <a:spcPts val="0"/>
              </a:spcAft>
              <a:buClr>
                <a:srgbClr val="191919"/>
              </a:buClr>
              <a:buSzPts val="5200"/>
              <a:buNone/>
              <a:defRPr sz="9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3" name="Google Shape;13;p2"/>
          <p:cNvSpPr txBox="1"/>
          <p:nvPr>
            <p:ph idx="1" type="subTitle"/>
          </p:nvPr>
        </p:nvSpPr>
        <p:spPr>
          <a:xfrm>
            <a:off x="2307600" y="3670464"/>
            <a:ext cx="4528800" cy="475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4" name="Google Shape;14;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chemeClr val="accent1"/>
            </a:gs>
            <a:gs pos="100000">
              <a:srgbClr val="000D1E"/>
            </a:gs>
          </a:gsLst>
          <a:lin ang="5400012" scaled="0"/>
        </a:gradFill>
      </p:bgPr>
    </p:bg>
    <p:spTree>
      <p:nvGrpSpPr>
        <p:cNvPr id="64" name="Shape 64"/>
        <p:cNvGrpSpPr/>
        <p:nvPr/>
      </p:nvGrpSpPr>
      <p:grpSpPr>
        <a:xfrm>
          <a:off x="0" y="0"/>
          <a:ext cx="0" cy="0"/>
          <a:chOff x="0" y="0"/>
          <a:chExt cx="0" cy="0"/>
        </a:xfrm>
      </p:grpSpPr>
      <p:pic>
        <p:nvPicPr>
          <p:cNvPr id="65" name="Google Shape;65;p11"/>
          <p:cNvPicPr preferRelativeResize="0"/>
          <p:nvPr/>
        </p:nvPicPr>
        <p:blipFill rotWithShape="1">
          <a:blip r:embed="rId2">
            <a:alphaModFix amt="70000"/>
          </a:blip>
          <a:srcRect b="0" l="10482" r="4018" t="0"/>
          <a:stretch/>
        </p:blipFill>
        <p:spPr>
          <a:xfrm>
            <a:off x="25" y="0"/>
            <a:ext cx="9144003" cy="5143500"/>
          </a:xfrm>
          <a:prstGeom prst="rect">
            <a:avLst/>
          </a:prstGeom>
          <a:noFill/>
          <a:ln>
            <a:noFill/>
          </a:ln>
        </p:spPr>
      </p:pic>
      <p:pic>
        <p:nvPicPr>
          <p:cNvPr id="66" name="Google Shape;66;p11"/>
          <p:cNvPicPr preferRelativeResize="0"/>
          <p:nvPr/>
        </p:nvPicPr>
        <p:blipFill rotWithShape="1">
          <a:blip r:embed="rId3">
            <a:alphaModFix amt="8000"/>
          </a:blip>
          <a:srcRect b="0" l="7424" r="1815" t="6759"/>
          <a:stretch/>
        </p:blipFill>
        <p:spPr>
          <a:xfrm flipH="1">
            <a:off x="25" y="0"/>
            <a:ext cx="9144003" cy="5143500"/>
          </a:xfrm>
          <a:prstGeom prst="rect">
            <a:avLst/>
          </a:prstGeom>
          <a:noFill/>
          <a:ln>
            <a:noFill/>
          </a:ln>
        </p:spPr>
      </p:pic>
      <p:sp>
        <p:nvSpPr>
          <p:cNvPr id="67" name="Google Shape;67;p11"/>
          <p:cNvSpPr txBox="1"/>
          <p:nvPr>
            <p:ph hasCustomPrompt="1" type="title"/>
          </p:nvPr>
        </p:nvSpPr>
        <p:spPr>
          <a:xfrm>
            <a:off x="1284000" y="1441588"/>
            <a:ext cx="6576000" cy="13788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8" name="Google Shape;68;p11"/>
          <p:cNvSpPr txBox="1"/>
          <p:nvPr>
            <p:ph idx="1" type="subTitle"/>
          </p:nvPr>
        </p:nvSpPr>
        <p:spPr>
          <a:xfrm>
            <a:off x="1284000" y="2933850"/>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9" name="Google Shape;69;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0" name="Shape 70"/>
        <p:cNvGrpSpPr/>
        <p:nvPr/>
      </p:nvGrpSpPr>
      <p:grpSpPr>
        <a:xfrm>
          <a:off x="0" y="0"/>
          <a:ext cx="0" cy="0"/>
          <a:chOff x="0" y="0"/>
          <a:chExt cx="0" cy="0"/>
        </a:xfrm>
      </p:grpSpPr>
      <p:sp>
        <p:nvSpPr>
          <p:cNvPr id="71" name="Google Shape;71;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72" name="Shape 72"/>
        <p:cNvGrpSpPr/>
        <p:nvPr/>
      </p:nvGrpSpPr>
      <p:grpSpPr>
        <a:xfrm>
          <a:off x="0" y="0"/>
          <a:ext cx="0" cy="0"/>
          <a:chOff x="0" y="0"/>
          <a:chExt cx="0" cy="0"/>
        </a:xfrm>
      </p:grpSpPr>
      <p:pic>
        <p:nvPicPr>
          <p:cNvPr id="73" name="Google Shape;73;p13"/>
          <p:cNvPicPr preferRelativeResize="0"/>
          <p:nvPr/>
        </p:nvPicPr>
        <p:blipFill rotWithShape="1">
          <a:blip r:embed="rId2">
            <a:alphaModFix amt="70000"/>
          </a:blip>
          <a:srcRect b="0" l="10482" r="4018" t="0"/>
          <a:stretch/>
        </p:blipFill>
        <p:spPr>
          <a:xfrm flipH="1">
            <a:off x="25" y="0"/>
            <a:ext cx="9144003" cy="5143500"/>
          </a:xfrm>
          <a:prstGeom prst="rect">
            <a:avLst/>
          </a:prstGeom>
          <a:noFill/>
          <a:ln>
            <a:noFill/>
          </a:ln>
        </p:spPr>
      </p:pic>
      <p:pic>
        <p:nvPicPr>
          <p:cNvPr id="74" name="Google Shape;74;p13"/>
          <p:cNvPicPr preferRelativeResize="0"/>
          <p:nvPr/>
        </p:nvPicPr>
        <p:blipFill rotWithShape="1">
          <a:blip r:embed="rId3">
            <a:alphaModFix amt="8000"/>
          </a:blip>
          <a:srcRect b="0" l="7424" r="1815" t="6759"/>
          <a:stretch/>
        </p:blipFill>
        <p:spPr>
          <a:xfrm>
            <a:off x="25" y="0"/>
            <a:ext cx="9144003" cy="5143500"/>
          </a:xfrm>
          <a:prstGeom prst="rect">
            <a:avLst/>
          </a:prstGeom>
          <a:noFill/>
          <a:ln>
            <a:noFill/>
          </a:ln>
        </p:spPr>
      </p:pic>
      <p:sp>
        <p:nvSpPr>
          <p:cNvPr id="75" name="Google Shape;75;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6" name="Google Shape;76;p13"/>
          <p:cNvSpPr txBox="1"/>
          <p:nvPr>
            <p:ph hasCustomPrompt="1" idx="2" type="title"/>
          </p:nvPr>
        </p:nvSpPr>
        <p:spPr>
          <a:xfrm>
            <a:off x="720000" y="1480883"/>
            <a:ext cx="734700" cy="447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p:nvPr>
            <p:ph hasCustomPrompt="1" idx="3" type="title"/>
          </p:nvPr>
        </p:nvSpPr>
        <p:spPr>
          <a:xfrm>
            <a:off x="720000" y="2914291"/>
            <a:ext cx="734700" cy="447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3"/>
          <p:cNvSpPr txBox="1"/>
          <p:nvPr>
            <p:ph hasCustomPrompt="1" idx="4" type="title"/>
          </p:nvPr>
        </p:nvSpPr>
        <p:spPr>
          <a:xfrm>
            <a:off x="3323359" y="1480883"/>
            <a:ext cx="734700" cy="447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 name="Google Shape;79;p13"/>
          <p:cNvSpPr txBox="1"/>
          <p:nvPr>
            <p:ph hasCustomPrompt="1" idx="5" type="title"/>
          </p:nvPr>
        </p:nvSpPr>
        <p:spPr>
          <a:xfrm>
            <a:off x="3323359" y="2914291"/>
            <a:ext cx="734700" cy="447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p:nvPr>
            <p:ph hasCustomPrompt="1" idx="6" type="title"/>
          </p:nvPr>
        </p:nvSpPr>
        <p:spPr>
          <a:xfrm>
            <a:off x="5921389" y="1480883"/>
            <a:ext cx="734700" cy="447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p:nvPr>
            <p:ph hasCustomPrompt="1" idx="7" type="title"/>
          </p:nvPr>
        </p:nvSpPr>
        <p:spPr>
          <a:xfrm>
            <a:off x="5921389" y="2914291"/>
            <a:ext cx="734700" cy="447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p:nvPr>
            <p:ph idx="1" type="subTitle"/>
          </p:nvPr>
        </p:nvSpPr>
        <p:spPr>
          <a:xfrm>
            <a:off x="720000" y="2027075"/>
            <a:ext cx="2502900" cy="41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sz="1800">
                <a:latin typeface="Bitter"/>
                <a:ea typeface="Bitter"/>
                <a:cs typeface="Bitter"/>
                <a:sym typeface="Bitter"/>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3" name="Google Shape;83;p13"/>
          <p:cNvSpPr txBox="1"/>
          <p:nvPr>
            <p:ph idx="8" type="subTitle"/>
          </p:nvPr>
        </p:nvSpPr>
        <p:spPr>
          <a:xfrm>
            <a:off x="3323359" y="2027075"/>
            <a:ext cx="2502900" cy="41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sz="1800">
                <a:latin typeface="Bitter"/>
                <a:ea typeface="Bitter"/>
                <a:cs typeface="Bitter"/>
                <a:sym typeface="Bitter"/>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4" name="Google Shape;84;p13"/>
          <p:cNvSpPr txBox="1"/>
          <p:nvPr>
            <p:ph idx="9" type="subTitle"/>
          </p:nvPr>
        </p:nvSpPr>
        <p:spPr>
          <a:xfrm>
            <a:off x="5921389" y="2027075"/>
            <a:ext cx="2502900" cy="41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sz="1800">
                <a:latin typeface="Bitter"/>
                <a:ea typeface="Bitter"/>
                <a:cs typeface="Bitter"/>
                <a:sym typeface="Bitter"/>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5" name="Google Shape;85;p13"/>
          <p:cNvSpPr txBox="1"/>
          <p:nvPr>
            <p:ph idx="13" type="subTitle"/>
          </p:nvPr>
        </p:nvSpPr>
        <p:spPr>
          <a:xfrm>
            <a:off x="720000" y="3460425"/>
            <a:ext cx="2502900" cy="41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sz="1800">
                <a:latin typeface="Bitter"/>
                <a:ea typeface="Bitter"/>
                <a:cs typeface="Bitter"/>
                <a:sym typeface="Bitter"/>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6" name="Google Shape;86;p13"/>
          <p:cNvSpPr txBox="1"/>
          <p:nvPr>
            <p:ph idx="14" type="subTitle"/>
          </p:nvPr>
        </p:nvSpPr>
        <p:spPr>
          <a:xfrm>
            <a:off x="3323359" y="3460425"/>
            <a:ext cx="2502900" cy="41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sz="1800">
                <a:latin typeface="Bitter"/>
                <a:ea typeface="Bitter"/>
                <a:cs typeface="Bitter"/>
                <a:sym typeface="Bitter"/>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7" name="Google Shape;87;p13"/>
          <p:cNvSpPr txBox="1"/>
          <p:nvPr>
            <p:ph idx="15" type="subTitle"/>
          </p:nvPr>
        </p:nvSpPr>
        <p:spPr>
          <a:xfrm>
            <a:off x="5921389" y="3460425"/>
            <a:ext cx="2502900" cy="41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sz="1800">
                <a:latin typeface="Bitter"/>
                <a:ea typeface="Bitter"/>
                <a:cs typeface="Bitter"/>
                <a:sym typeface="Bitter"/>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 name="Google Shape;88;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89" name="Shape 89"/>
        <p:cNvGrpSpPr/>
        <p:nvPr/>
      </p:nvGrpSpPr>
      <p:grpSpPr>
        <a:xfrm>
          <a:off x="0" y="0"/>
          <a:ext cx="0" cy="0"/>
          <a:chOff x="0" y="0"/>
          <a:chExt cx="0" cy="0"/>
        </a:xfrm>
      </p:grpSpPr>
      <p:pic>
        <p:nvPicPr>
          <p:cNvPr id="90" name="Google Shape;90;p14"/>
          <p:cNvPicPr preferRelativeResize="0"/>
          <p:nvPr/>
        </p:nvPicPr>
        <p:blipFill rotWithShape="1">
          <a:blip r:embed="rId2">
            <a:alphaModFix amt="70000"/>
          </a:blip>
          <a:srcRect b="0" l="10482" r="4018" t="0"/>
          <a:stretch/>
        </p:blipFill>
        <p:spPr>
          <a:xfrm flipH="1">
            <a:off x="25" y="0"/>
            <a:ext cx="9144003" cy="5143500"/>
          </a:xfrm>
          <a:prstGeom prst="rect">
            <a:avLst/>
          </a:prstGeom>
          <a:noFill/>
          <a:ln>
            <a:noFill/>
          </a:ln>
        </p:spPr>
      </p:pic>
      <p:pic>
        <p:nvPicPr>
          <p:cNvPr id="91" name="Google Shape;91;p14"/>
          <p:cNvPicPr preferRelativeResize="0"/>
          <p:nvPr/>
        </p:nvPicPr>
        <p:blipFill rotWithShape="1">
          <a:blip r:embed="rId3">
            <a:alphaModFix amt="8000"/>
          </a:blip>
          <a:srcRect b="0" l="7424" r="1815" t="6759"/>
          <a:stretch/>
        </p:blipFill>
        <p:spPr>
          <a:xfrm>
            <a:off x="25" y="0"/>
            <a:ext cx="9144003" cy="5143500"/>
          </a:xfrm>
          <a:prstGeom prst="rect">
            <a:avLst/>
          </a:prstGeom>
          <a:noFill/>
          <a:ln>
            <a:noFill/>
          </a:ln>
        </p:spPr>
      </p:pic>
      <p:sp>
        <p:nvSpPr>
          <p:cNvPr id="92" name="Google Shape;92;p14"/>
          <p:cNvSpPr txBox="1"/>
          <p:nvPr>
            <p:ph type="title"/>
          </p:nvPr>
        </p:nvSpPr>
        <p:spPr>
          <a:xfrm>
            <a:off x="3557400" y="3100288"/>
            <a:ext cx="4360200" cy="531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24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93" name="Google Shape;93;p14"/>
          <p:cNvSpPr txBox="1"/>
          <p:nvPr>
            <p:ph idx="1" type="subTitle"/>
          </p:nvPr>
        </p:nvSpPr>
        <p:spPr>
          <a:xfrm>
            <a:off x="1226400" y="1511313"/>
            <a:ext cx="6691200" cy="1478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3000"/>
              <a:buNone/>
              <a:defRPr sz="24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94" name="Google Shape;94;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95" name="Shape 95"/>
        <p:cNvGrpSpPr/>
        <p:nvPr/>
      </p:nvGrpSpPr>
      <p:grpSpPr>
        <a:xfrm>
          <a:off x="0" y="0"/>
          <a:ext cx="0" cy="0"/>
          <a:chOff x="0" y="0"/>
          <a:chExt cx="0" cy="0"/>
        </a:xfrm>
      </p:grpSpPr>
      <p:pic>
        <p:nvPicPr>
          <p:cNvPr id="96" name="Google Shape;96;p15"/>
          <p:cNvPicPr preferRelativeResize="0"/>
          <p:nvPr/>
        </p:nvPicPr>
        <p:blipFill rotWithShape="1">
          <a:blip r:embed="rId2">
            <a:alphaModFix amt="70000"/>
          </a:blip>
          <a:srcRect b="0" l="10482" r="4018" t="0"/>
          <a:stretch/>
        </p:blipFill>
        <p:spPr>
          <a:xfrm>
            <a:off x="25" y="0"/>
            <a:ext cx="9144003" cy="5143500"/>
          </a:xfrm>
          <a:prstGeom prst="rect">
            <a:avLst/>
          </a:prstGeom>
          <a:noFill/>
          <a:ln>
            <a:noFill/>
          </a:ln>
        </p:spPr>
      </p:pic>
      <p:pic>
        <p:nvPicPr>
          <p:cNvPr id="97" name="Google Shape;97;p15"/>
          <p:cNvPicPr preferRelativeResize="0"/>
          <p:nvPr/>
        </p:nvPicPr>
        <p:blipFill rotWithShape="1">
          <a:blip r:embed="rId3">
            <a:alphaModFix amt="8000"/>
          </a:blip>
          <a:srcRect b="0" l="7424" r="1815" t="6759"/>
          <a:stretch/>
        </p:blipFill>
        <p:spPr>
          <a:xfrm flipH="1">
            <a:off x="25" y="0"/>
            <a:ext cx="9144003" cy="5143500"/>
          </a:xfrm>
          <a:prstGeom prst="rect">
            <a:avLst/>
          </a:prstGeom>
          <a:noFill/>
          <a:ln>
            <a:noFill/>
          </a:ln>
        </p:spPr>
      </p:pic>
      <p:sp>
        <p:nvSpPr>
          <p:cNvPr id="98" name="Google Shape;98;p15"/>
          <p:cNvSpPr txBox="1"/>
          <p:nvPr>
            <p:ph type="title"/>
          </p:nvPr>
        </p:nvSpPr>
        <p:spPr>
          <a:xfrm flipH="1">
            <a:off x="713200" y="709100"/>
            <a:ext cx="2491200" cy="1146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9" name="Google Shape;99;p15"/>
          <p:cNvSpPr txBox="1"/>
          <p:nvPr>
            <p:ph idx="1" type="subTitle"/>
          </p:nvPr>
        </p:nvSpPr>
        <p:spPr>
          <a:xfrm flipH="1">
            <a:off x="713200" y="1816550"/>
            <a:ext cx="2491200" cy="89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0" name="Google Shape;100;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01" name="Shape 101"/>
        <p:cNvGrpSpPr/>
        <p:nvPr/>
      </p:nvGrpSpPr>
      <p:grpSpPr>
        <a:xfrm>
          <a:off x="0" y="0"/>
          <a:ext cx="0" cy="0"/>
          <a:chOff x="0" y="0"/>
          <a:chExt cx="0" cy="0"/>
        </a:xfrm>
      </p:grpSpPr>
      <p:pic>
        <p:nvPicPr>
          <p:cNvPr id="102" name="Google Shape;102;p16"/>
          <p:cNvPicPr preferRelativeResize="0"/>
          <p:nvPr/>
        </p:nvPicPr>
        <p:blipFill rotWithShape="1">
          <a:blip r:embed="rId2">
            <a:alphaModFix amt="70000"/>
          </a:blip>
          <a:srcRect b="0" l="10482" r="4018" t="0"/>
          <a:stretch/>
        </p:blipFill>
        <p:spPr>
          <a:xfrm>
            <a:off x="25" y="0"/>
            <a:ext cx="9144003" cy="5143500"/>
          </a:xfrm>
          <a:prstGeom prst="rect">
            <a:avLst/>
          </a:prstGeom>
          <a:noFill/>
          <a:ln>
            <a:noFill/>
          </a:ln>
        </p:spPr>
      </p:pic>
      <p:pic>
        <p:nvPicPr>
          <p:cNvPr id="103" name="Google Shape;103;p16"/>
          <p:cNvPicPr preferRelativeResize="0"/>
          <p:nvPr/>
        </p:nvPicPr>
        <p:blipFill rotWithShape="1">
          <a:blip r:embed="rId3">
            <a:alphaModFix amt="8000"/>
          </a:blip>
          <a:srcRect b="0" l="7424" r="1815" t="6759"/>
          <a:stretch/>
        </p:blipFill>
        <p:spPr>
          <a:xfrm flipH="1">
            <a:off x="25" y="0"/>
            <a:ext cx="9144003" cy="5143500"/>
          </a:xfrm>
          <a:prstGeom prst="rect">
            <a:avLst/>
          </a:prstGeom>
          <a:noFill/>
          <a:ln>
            <a:noFill/>
          </a:ln>
        </p:spPr>
      </p:pic>
      <p:sp>
        <p:nvSpPr>
          <p:cNvPr id="104" name="Google Shape;104;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5" name="Google Shape;105;p16"/>
          <p:cNvSpPr txBox="1"/>
          <p:nvPr>
            <p:ph idx="1" type="body"/>
          </p:nvPr>
        </p:nvSpPr>
        <p:spPr>
          <a:xfrm>
            <a:off x="720000" y="1215750"/>
            <a:ext cx="3852000" cy="1619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
        <p:nvSpPr>
          <p:cNvPr id="106" name="Google Shape;106;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_1">
    <p:spTree>
      <p:nvGrpSpPr>
        <p:cNvPr id="107" name="Shape 107"/>
        <p:cNvGrpSpPr/>
        <p:nvPr/>
      </p:nvGrpSpPr>
      <p:grpSpPr>
        <a:xfrm>
          <a:off x="0" y="0"/>
          <a:ext cx="0" cy="0"/>
          <a:chOff x="0" y="0"/>
          <a:chExt cx="0" cy="0"/>
        </a:xfrm>
      </p:grpSpPr>
      <p:pic>
        <p:nvPicPr>
          <p:cNvPr id="108" name="Google Shape;108;p17"/>
          <p:cNvPicPr preferRelativeResize="0"/>
          <p:nvPr/>
        </p:nvPicPr>
        <p:blipFill rotWithShape="1">
          <a:blip r:embed="rId2">
            <a:alphaModFix amt="70000"/>
          </a:blip>
          <a:srcRect b="0" l="10482" r="4018" t="0"/>
          <a:stretch/>
        </p:blipFill>
        <p:spPr>
          <a:xfrm>
            <a:off x="25" y="0"/>
            <a:ext cx="9144003" cy="5143500"/>
          </a:xfrm>
          <a:prstGeom prst="rect">
            <a:avLst/>
          </a:prstGeom>
          <a:noFill/>
          <a:ln>
            <a:noFill/>
          </a:ln>
        </p:spPr>
      </p:pic>
      <p:pic>
        <p:nvPicPr>
          <p:cNvPr id="109" name="Google Shape;109;p17"/>
          <p:cNvPicPr preferRelativeResize="0"/>
          <p:nvPr/>
        </p:nvPicPr>
        <p:blipFill rotWithShape="1">
          <a:blip r:embed="rId3">
            <a:alphaModFix amt="8000"/>
          </a:blip>
          <a:srcRect b="0" l="7424" r="1815" t="6759"/>
          <a:stretch/>
        </p:blipFill>
        <p:spPr>
          <a:xfrm flipH="1">
            <a:off x="25" y="0"/>
            <a:ext cx="9144003" cy="5143500"/>
          </a:xfrm>
          <a:prstGeom prst="rect">
            <a:avLst/>
          </a:prstGeom>
          <a:noFill/>
          <a:ln>
            <a:noFill/>
          </a:ln>
        </p:spPr>
      </p:pic>
      <p:sp>
        <p:nvSpPr>
          <p:cNvPr id="110" name="Google Shape;110;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1" name="Google Shape;111;p17"/>
          <p:cNvSpPr txBox="1"/>
          <p:nvPr>
            <p:ph idx="1" type="body"/>
          </p:nvPr>
        </p:nvSpPr>
        <p:spPr>
          <a:xfrm>
            <a:off x="720000" y="1215750"/>
            <a:ext cx="7704000" cy="28002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lnSpc>
                <a:spcPct val="100000"/>
              </a:lnSpc>
              <a:spcBef>
                <a:spcPts val="0"/>
              </a:spcBef>
              <a:spcAft>
                <a:spcPts val="0"/>
              </a:spcAft>
              <a:buSzPts val="12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304800" lvl="4" marL="2286000" rtl="0">
              <a:lnSpc>
                <a:spcPct val="100000"/>
              </a:lnSpc>
              <a:spcBef>
                <a:spcPts val="0"/>
              </a:spcBef>
              <a:spcAft>
                <a:spcPts val="0"/>
              </a:spcAft>
              <a:buSzPts val="1200"/>
              <a:buChar char="○"/>
              <a:defRPr/>
            </a:lvl5pPr>
            <a:lvl6pPr indent="-304800" lvl="5" marL="2743200" rtl="0">
              <a:lnSpc>
                <a:spcPct val="100000"/>
              </a:lnSpc>
              <a:spcBef>
                <a:spcPts val="0"/>
              </a:spcBef>
              <a:spcAft>
                <a:spcPts val="0"/>
              </a:spcAft>
              <a:buSzPts val="1200"/>
              <a:buChar char="■"/>
              <a:defRPr/>
            </a:lvl6pPr>
            <a:lvl7pPr indent="-304800" lvl="6" marL="3200400" rtl="0">
              <a:lnSpc>
                <a:spcPct val="100000"/>
              </a:lnSpc>
              <a:spcBef>
                <a:spcPts val="0"/>
              </a:spcBef>
              <a:spcAft>
                <a:spcPts val="0"/>
              </a:spcAft>
              <a:buSzPts val="1200"/>
              <a:buChar char="●"/>
              <a:defRPr/>
            </a:lvl7pPr>
            <a:lvl8pPr indent="-304800" lvl="7" marL="3657600" rtl="0">
              <a:lnSpc>
                <a:spcPct val="100000"/>
              </a:lnSpc>
              <a:spcBef>
                <a:spcPts val="0"/>
              </a:spcBef>
              <a:spcAft>
                <a:spcPts val="0"/>
              </a:spcAft>
              <a:buSzPts val="1200"/>
              <a:buChar char="○"/>
              <a:defRPr/>
            </a:lvl8pPr>
            <a:lvl9pPr indent="-304800" lvl="8" marL="4114800" rtl="0">
              <a:lnSpc>
                <a:spcPct val="100000"/>
              </a:lnSpc>
              <a:spcBef>
                <a:spcPts val="0"/>
              </a:spcBef>
              <a:spcAft>
                <a:spcPts val="0"/>
              </a:spcAft>
              <a:buSzPts val="1200"/>
              <a:buChar char="■"/>
              <a:defRPr/>
            </a:lvl9pPr>
          </a:lstStyle>
          <a:p/>
        </p:txBody>
      </p:sp>
      <p:sp>
        <p:nvSpPr>
          <p:cNvPr id="112" name="Google Shape;112;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13" name="Shape 113"/>
        <p:cNvGrpSpPr/>
        <p:nvPr/>
      </p:nvGrpSpPr>
      <p:grpSpPr>
        <a:xfrm>
          <a:off x="0" y="0"/>
          <a:ext cx="0" cy="0"/>
          <a:chOff x="0" y="0"/>
          <a:chExt cx="0" cy="0"/>
        </a:xfrm>
      </p:grpSpPr>
      <p:pic>
        <p:nvPicPr>
          <p:cNvPr id="114" name="Google Shape;114;p18"/>
          <p:cNvPicPr preferRelativeResize="0"/>
          <p:nvPr/>
        </p:nvPicPr>
        <p:blipFill rotWithShape="1">
          <a:blip r:embed="rId2">
            <a:alphaModFix amt="70000"/>
          </a:blip>
          <a:srcRect b="0" l="10482" r="4018" t="0"/>
          <a:stretch/>
        </p:blipFill>
        <p:spPr>
          <a:xfrm flipH="1">
            <a:off x="25" y="0"/>
            <a:ext cx="9144003" cy="5143500"/>
          </a:xfrm>
          <a:prstGeom prst="rect">
            <a:avLst/>
          </a:prstGeom>
          <a:noFill/>
          <a:ln>
            <a:noFill/>
          </a:ln>
        </p:spPr>
      </p:pic>
      <p:pic>
        <p:nvPicPr>
          <p:cNvPr id="115" name="Google Shape;115;p18"/>
          <p:cNvPicPr preferRelativeResize="0"/>
          <p:nvPr/>
        </p:nvPicPr>
        <p:blipFill rotWithShape="1">
          <a:blip r:embed="rId3">
            <a:alphaModFix amt="8000"/>
          </a:blip>
          <a:srcRect b="0" l="7424" r="1815" t="6759"/>
          <a:stretch/>
        </p:blipFill>
        <p:spPr>
          <a:xfrm>
            <a:off x="25" y="0"/>
            <a:ext cx="9144003" cy="5143500"/>
          </a:xfrm>
          <a:prstGeom prst="rect">
            <a:avLst/>
          </a:prstGeom>
          <a:noFill/>
          <a:ln>
            <a:noFill/>
          </a:ln>
        </p:spPr>
      </p:pic>
      <p:sp>
        <p:nvSpPr>
          <p:cNvPr id="116" name="Google Shape;116;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7" name="Google Shape;117;p18"/>
          <p:cNvSpPr txBox="1"/>
          <p:nvPr>
            <p:ph idx="1" type="subTitle"/>
          </p:nvPr>
        </p:nvSpPr>
        <p:spPr>
          <a:xfrm>
            <a:off x="827238" y="2848455"/>
            <a:ext cx="2359500" cy="150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8" name="Google Shape;118;p18"/>
          <p:cNvSpPr txBox="1"/>
          <p:nvPr>
            <p:ph idx="2" type="subTitle"/>
          </p:nvPr>
        </p:nvSpPr>
        <p:spPr>
          <a:xfrm>
            <a:off x="3394808" y="2848455"/>
            <a:ext cx="2359500" cy="150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9" name="Google Shape;119;p18"/>
          <p:cNvSpPr txBox="1"/>
          <p:nvPr>
            <p:ph idx="3" type="subTitle"/>
          </p:nvPr>
        </p:nvSpPr>
        <p:spPr>
          <a:xfrm>
            <a:off x="5964363" y="2848456"/>
            <a:ext cx="2359500" cy="150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0" name="Google Shape;120;p18"/>
          <p:cNvSpPr txBox="1"/>
          <p:nvPr>
            <p:ph idx="4" type="subTitle"/>
          </p:nvPr>
        </p:nvSpPr>
        <p:spPr>
          <a:xfrm>
            <a:off x="827238" y="2469652"/>
            <a:ext cx="2359500" cy="375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latin typeface="Bitter"/>
                <a:ea typeface="Bitter"/>
                <a:cs typeface="Bitter"/>
                <a:sym typeface="Bitter"/>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1" name="Google Shape;121;p18"/>
          <p:cNvSpPr txBox="1"/>
          <p:nvPr>
            <p:ph idx="5" type="subTitle"/>
          </p:nvPr>
        </p:nvSpPr>
        <p:spPr>
          <a:xfrm>
            <a:off x="3394811" y="2469652"/>
            <a:ext cx="2359500" cy="375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latin typeface="Bitter"/>
                <a:ea typeface="Bitter"/>
                <a:cs typeface="Bitter"/>
                <a:sym typeface="Bitter"/>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2" name="Google Shape;122;p18"/>
          <p:cNvSpPr txBox="1"/>
          <p:nvPr>
            <p:ph idx="6" type="subTitle"/>
          </p:nvPr>
        </p:nvSpPr>
        <p:spPr>
          <a:xfrm>
            <a:off x="5964363" y="2469652"/>
            <a:ext cx="2359500" cy="375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latin typeface="Bitter"/>
                <a:ea typeface="Bitter"/>
                <a:cs typeface="Bitter"/>
                <a:sym typeface="Bitter"/>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3" name="Google Shape;123;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bg>
      <p:bgPr>
        <a:gradFill>
          <a:gsLst>
            <a:gs pos="0">
              <a:schemeClr val="accent1"/>
            </a:gs>
            <a:gs pos="100000">
              <a:srgbClr val="000D1E"/>
            </a:gs>
          </a:gsLst>
          <a:lin ang="18900044" scaled="0"/>
        </a:gradFill>
      </p:bgPr>
    </p:bg>
    <p:spTree>
      <p:nvGrpSpPr>
        <p:cNvPr id="124" name="Shape 124"/>
        <p:cNvGrpSpPr/>
        <p:nvPr/>
      </p:nvGrpSpPr>
      <p:grpSpPr>
        <a:xfrm>
          <a:off x="0" y="0"/>
          <a:ext cx="0" cy="0"/>
          <a:chOff x="0" y="0"/>
          <a:chExt cx="0" cy="0"/>
        </a:xfrm>
      </p:grpSpPr>
      <p:pic>
        <p:nvPicPr>
          <p:cNvPr id="125" name="Google Shape;125;p19"/>
          <p:cNvPicPr preferRelativeResize="0"/>
          <p:nvPr/>
        </p:nvPicPr>
        <p:blipFill rotWithShape="1">
          <a:blip r:embed="rId2">
            <a:alphaModFix amt="70000"/>
          </a:blip>
          <a:srcRect b="0" l="10482" r="4018" t="0"/>
          <a:stretch/>
        </p:blipFill>
        <p:spPr>
          <a:xfrm>
            <a:off x="25" y="0"/>
            <a:ext cx="9144003" cy="5143500"/>
          </a:xfrm>
          <a:prstGeom prst="rect">
            <a:avLst/>
          </a:prstGeom>
          <a:noFill/>
          <a:ln>
            <a:noFill/>
          </a:ln>
        </p:spPr>
      </p:pic>
      <p:pic>
        <p:nvPicPr>
          <p:cNvPr id="126" name="Google Shape;126;p19"/>
          <p:cNvPicPr preferRelativeResize="0"/>
          <p:nvPr/>
        </p:nvPicPr>
        <p:blipFill rotWithShape="1">
          <a:blip r:embed="rId3">
            <a:alphaModFix amt="8000"/>
          </a:blip>
          <a:srcRect b="0" l="7424" r="1815" t="6759"/>
          <a:stretch/>
        </p:blipFill>
        <p:spPr>
          <a:xfrm flipH="1">
            <a:off x="25" y="0"/>
            <a:ext cx="9144003" cy="5143500"/>
          </a:xfrm>
          <a:prstGeom prst="rect">
            <a:avLst/>
          </a:prstGeom>
          <a:noFill/>
          <a:ln>
            <a:noFill/>
          </a:ln>
        </p:spPr>
      </p:pic>
      <p:sp>
        <p:nvSpPr>
          <p:cNvPr id="127" name="Google Shape;127;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8" name="Google Shape;128;p19"/>
          <p:cNvSpPr txBox="1"/>
          <p:nvPr>
            <p:ph idx="1" type="subTitle"/>
          </p:nvPr>
        </p:nvSpPr>
        <p:spPr>
          <a:xfrm>
            <a:off x="1094431" y="1825100"/>
            <a:ext cx="31296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9" name="Google Shape;129;p19"/>
          <p:cNvSpPr txBox="1"/>
          <p:nvPr>
            <p:ph idx="2" type="subTitle"/>
          </p:nvPr>
        </p:nvSpPr>
        <p:spPr>
          <a:xfrm>
            <a:off x="4920985" y="1825100"/>
            <a:ext cx="31296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0" name="Google Shape;130;p19"/>
          <p:cNvSpPr txBox="1"/>
          <p:nvPr>
            <p:ph idx="3" type="subTitle"/>
          </p:nvPr>
        </p:nvSpPr>
        <p:spPr>
          <a:xfrm>
            <a:off x="1094431" y="3485675"/>
            <a:ext cx="31296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1" name="Google Shape;131;p19"/>
          <p:cNvSpPr txBox="1"/>
          <p:nvPr>
            <p:ph idx="4" type="subTitle"/>
          </p:nvPr>
        </p:nvSpPr>
        <p:spPr>
          <a:xfrm>
            <a:off x="4920985" y="3485675"/>
            <a:ext cx="31296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2" name="Google Shape;132;p19"/>
          <p:cNvSpPr txBox="1"/>
          <p:nvPr>
            <p:ph idx="5" type="subTitle"/>
          </p:nvPr>
        </p:nvSpPr>
        <p:spPr>
          <a:xfrm>
            <a:off x="1094431" y="1455550"/>
            <a:ext cx="31296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latin typeface="Bitter"/>
                <a:ea typeface="Bitter"/>
                <a:cs typeface="Bitter"/>
                <a:sym typeface="Bitter"/>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3" name="Google Shape;133;p19"/>
          <p:cNvSpPr txBox="1"/>
          <p:nvPr>
            <p:ph idx="6" type="subTitle"/>
          </p:nvPr>
        </p:nvSpPr>
        <p:spPr>
          <a:xfrm>
            <a:off x="1094431" y="3116200"/>
            <a:ext cx="31296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latin typeface="Bitter"/>
                <a:ea typeface="Bitter"/>
                <a:cs typeface="Bitter"/>
                <a:sym typeface="Bitter"/>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4" name="Google Shape;134;p19"/>
          <p:cNvSpPr txBox="1"/>
          <p:nvPr>
            <p:ph idx="7" type="subTitle"/>
          </p:nvPr>
        </p:nvSpPr>
        <p:spPr>
          <a:xfrm>
            <a:off x="4920956" y="1455550"/>
            <a:ext cx="31296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latin typeface="Bitter"/>
                <a:ea typeface="Bitter"/>
                <a:cs typeface="Bitter"/>
                <a:sym typeface="Bitter"/>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5" name="Google Shape;135;p19"/>
          <p:cNvSpPr txBox="1"/>
          <p:nvPr>
            <p:ph idx="8" type="subTitle"/>
          </p:nvPr>
        </p:nvSpPr>
        <p:spPr>
          <a:xfrm>
            <a:off x="4920956" y="3116200"/>
            <a:ext cx="31296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latin typeface="Bitter"/>
                <a:ea typeface="Bitter"/>
                <a:cs typeface="Bitter"/>
                <a:sym typeface="Bitter"/>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6" name="Google Shape;136;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37" name="Shape 137"/>
        <p:cNvGrpSpPr/>
        <p:nvPr/>
      </p:nvGrpSpPr>
      <p:grpSpPr>
        <a:xfrm>
          <a:off x="0" y="0"/>
          <a:ext cx="0" cy="0"/>
          <a:chOff x="0" y="0"/>
          <a:chExt cx="0" cy="0"/>
        </a:xfrm>
      </p:grpSpPr>
      <p:pic>
        <p:nvPicPr>
          <p:cNvPr id="138" name="Google Shape;138;p20"/>
          <p:cNvPicPr preferRelativeResize="0"/>
          <p:nvPr/>
        </p:nvPicPr>
        <p:blipFill rotWithShape="1">
          <a:blip r:embed="rId2">
            <a:alphaModFix amt="70000"/>
          </a:blip>
          <a:srcRect b="0" l="10482" r="4018" t="0"/>
          <a:stretch/>
        </p:blipFill>
        <p:spPr>
          <a:xfrm flipH="1">
            <a:off x="25" y="0"/>
            <a:ext cx="9144003" cy="5143500"/>
          </a:xfrm>
          <a:prstGeom prst="rect">
            <a:avLst/>
          </a:prstGeom>
          <a:noFill/>
          <a:ln>
            <a:noFill/>
          </a:ln>
        </p:spPr>
      </p:pic>
      <p:pic>
        <p:nvPicPr>
          <p:cNvPr id="139" name="Google Shape;139;p20"/>
          <p:cNvPicPr preferRelativeResize="0"/>
          <p:nvPr/>
        </p:nvPicPr>
        <p:blipFill rotWithShape="1">
          <a:blip r:embed="rId3">
            <a:alphaModFix amt="8000"/>
          </a:blip>
          <a:srcRect b="0" l="7424" r="1815" t="6759"/>
          <a:stretch/>
        </p:blipFill>
        <p:spPr>
          <a:xfrm>
            <a:off x="25" y="0"/>
            <a:ext cx="9144003" cy="5143500"/>
          </a:xfrm>
          <a:prstGeom prst="rect">
            <a:avLst/>
          </a:prstGeom>
          <a:noFill/>
          <a:ln>
            <a:noFill/>
          </a:ln>
        </p:spPr>
      </p:pic>
      <p:sp>
        <p:nvSpPr>
          <p:cNvPr id="140" name="Google Shape;140;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1" name="Google Shape;141;p20"/>
          <p:cNvSpPr txBox="1"/>
          <p:nvPr>
            <p:ph idx="1" type="subTitle"/>
          </p:nvPr>
        </p:nvSpPr>
        <p:spPr>
          <a:xfrm>
            <a:off x="720000" y="1710172"/>
            <a:ext cx="20553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2" name="Google Shape;142;p20"/>
          <p:cNvSpPr txBox="1"/>
          <p:nvPr>
            <p:ph idx="2" type="subTitle"/>
          </p:nvPr>
        </p:nvSpPr>
        <p:spPr>
          <a:xfrm>
            <a:off x="3579000" y="1710172"/>
            <a:ext cx="20553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3" name="Google Shape;143;p20"/>
          <p:cNvSpPr txBox="1"/>
          <p:nvPr>
            <p:ph idx="3" type="subTitle"/>
          </p:nvPr>
        </p:nvSpPr>
        <p:spPr>
          <a:xfrm>
            <a:off x="720000" y="3440454"/>
            <a:ext cx="20553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4" name="Google Shape;144;p20"/>
          <p:cNvSpPr txBox="1"/>
          <p:nvPr>
            <p:ph idx="4" type="subTitle"/>
          </p:nvPr>
        </p:nvSpPr>
        <p:spPr>
          <a:xfrm>
            <a:off x="3579000" y="3440454"/>
            <a:ext cx="20553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5" name="Google Shape;145;p20"/>
          <p:cNvSpPr txBox="1"/>
          <p:nvPr>
            <p:ph idx="5" type="subTitle"/>
          </p:nvPr>
        </p:nvSpPr>
        <p:spPr>
          <a:xfrm>
            <a:off x="6368700" y="1710172"/>
            <a:ext cx="20553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6" name="Google Shape;146;p20"/>
          <p:cNvSpPr txBox="1"/>
          <p:nvPr>
            <p:ph idx="6" type="subTitle"/>
          </p:nvPr>
        </p:nvSpPr>
        <p:spPr>
          <a:xfrm>
            <a:off x="6368700" y="3440454"/>
            <a:ext cx="20553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7" name="Google Shape;147;p20"/>
          <p:cNvSpPr txBox="1"/>
          <p:nvPr>
            <p:ph idx="7" type="subTitle"/>
          </p:nvPr>
        </p:nvSpPr>
        <p:spPr>
          <a:xfrm>
            <a:off x="724042" y="1336275"/>
            <a:ext cx="2047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latin typeface="Bitter"/>
                <a:ea typeface="Bitter"/>
                <a:cs typeface="Bitter"/>
                <a:sym typeface="Bitter"/>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8" name="Google Shape;148;p20"/>
          <p:cNvSpPr txBox="1"/>
          <p:nvPr>
            <p:ph idx="8" type="subTitle"/>
          </p:nvPr>
        </p:nvSpPr>
        <p:spPr>
          <a:xfrm>
            <a:off x="3583038" y="1336275"/>
            <a:ext cx="2047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latin typeface="Bitter"/>
                <a:ea typeface="Bitter"/>
                <a:cs typeface="Bitter"/>
                <a:sym typeface="Bitter"/>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9" name="Google Shape;149;p20"/>
          <p:cNvSpPr txBox="1"/>
          <p:nvPr>
            <p:ph idx="9" type="subTitle"/>
          </p:nvPr>
        </p:nvSpPr>
        <p:spPr>
          <a:xfrm>
            <a:off x="6372734" y="1336275"/>
            <a:ext cx="2047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latin typeface="Bitter"/>
                <a:ea typeface="Bitter"/>
                <a:cs typeface="Bitter"/>
                <a:sym typeface="Bitter"/>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0" name="Google Shape;150;p20"/>
          <p:cNvSpPr txBox="1"/>
          <p:nvPr>
            <p:ph idx="13" type="subTitle"/>
          </p:nvPr>
        </p:nvSpPr>
        <p:spPr>
          <a:xfrm>
            <a:off x="724042" y="3063356"/>
            <a:ext cx="2047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latin typeface="Bitter"/>
                <a:ea typeface="Bitter"/>
                <a:cs typeface="Bitter"/>
                <a:sym typeface="Bitter"/>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1" name="Google Shape;151;p20"/>
          <p:cNvSpPr txBox="1"/>
          <p:nvPr>
            <p:ph idx="14" type="subTitle"/>
          </p:nvPr>
        </p:nvSpPr>
        <p:spPr>
          <a:xfrm>
            <a:off x="3583038" y="3063356"/>
            <a:ext cx="2047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latin typeface="Bitter"/>
                <a:ea typeface="Bitter"/>
                <a:cs typeface="Bitter"/>
                <a:sym typeface="Bitter"/>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2" name="Google Shape;152;p20"/>
          <p:cNvSpPr txBox="1"/>
          <p:nvPr>
            <p:ph idx="15" type="subTitle"/>
          </p:nvPr>
        </p:nvSpPr>
        <p:spPr>
          <a:xfrm>
            <a:off x="6372734" y="3063356"/>
            <a:ext cx="2047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latin typeface="Bitter"/>
                <a:ea typeface="Bitter"/>
                <a:cs typeface="Bitter"/>
                <a:sym typeface="Bitter"/>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3" name="Google Shape;153;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pic>
        <p:nvPicPr>
          <p:cNvPr id="16" name="Google Shape;16;p3"/>
          <p:cNvPicPr preferRelativeResize="0"/>
          <p:nvPr/>
        </p:nvPicPr>
        <p:blipFill rotWithShape="1">
          <a:blip r:embed="rId2">
            <a:alphaModFix amt="70000"/>
          </a:blip>
          <a:srcRect b="0" l="10482" r="4018" t="0"/>
          <a:stretch/>
        </p:blipFill>
        <p:spPr>
          <a:xfrm flipH="1">
            <a:off x="25" y="0"/>
            <a:ext cx="9144003" cy="5143500"/>
          </a:xfrm>
          <a:prstGeom prst="rect">
            <a:avLst/>
          </a:prstGeom>
          <a:noFill/>
          <a:ln>
            <a:noFill/>
          </a:ln>
        </p:spPr>
      </p:pic>
      <p:pic>
        <p:nvPicPr>
          <p:cNvPr id="17" name="Google Shape;17;p3"/>
          <p:cNvPicPr preferRelativeResize="0"/>
          <p:nvPr/>
        </p:nvPicPr>
        <p:blipFill rotWithShape="1">
          <a:blip r:embed="rId3">
            <a:alphaModFix amt="8000"/>
          </a:blip>
          <a:srcRect b="0" l="7424" r="1815" t="6759"/>
          <a:stretch/>
        </p:blipFill>
        <p:spPr>
          <a:xfrm>
            <a:off x="25" y="0"/>
            <a:ext cx="9144003" cy="5143500"/>
          </a:xfrm>
          <a:prstGeom prst="rect">
            <a:avLst/>
          </a:prstGeom>
          <a:noFill/>
          <a:ln>
            <a:noFill/>
          </a:ln>
        </p:spPr>
      </p:pic>
      <p:sp>
        <p:nvSpPr>
          <p:cNvPr id="18" name="Google Shape;18;p3"/>
          <p:cNvSpPr txBox="1"/>
          <p:nvPr>
            <p:ph type="title"/>
          </p:nvPr>
        </p:nvSpPr>
        <p:spPr>
          <a:xfrm>
            <a:off x="4722449" y="2571975"/>
            <a:ext cx="3611400" cy="1345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hasCustomPrompt="1" idx="2" type="title"/>
          </p:nvPr>
        </p:nvSpPr>
        <p:spPr>
          <a:xfrm>
            <a:off x="4722449" y="1321975"/>
            <a:ext cx="1450800" cy="841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0" name="Google Shape;20;p3"/>
          <p:cNvSpPr/>
          <p:nvPr>
            <p:ph idx="3" type="pic"/>
          </p:nvPr>
        </p:nvSpPr>
        <p:spPr>
          <a:xfrm>
            <a:off x="0" y="0"/>
            <a:ext cx="3989400" cy="5143500"/>
          </a:xfrm>
          <a:prstGeom prst="rect">
            <a:avLst/>
          </a:prstGeom>
          <a:noFill/>
          <a:ln>
            <a:noFill/>
          </a:ln>
        </p:spPr>
      </p:sp>
      <p:sp>
        <p:nvSpPr>
          <p:cNvPr id="21" name="Google Shape;21;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54" name="Shape 154"/>
        <p:cNvGrpSpPr/>
        <p:nvPr/>
      </p:nvGrpSpPr>
      <p:grpSpPr>
        <a:xfrm>
          <a:off x="0" y="0"/>
          <a:ext cx="0" cy="0"/>
          <a:chOff x="0" y="0"/>
          <a:chExt cx="0" cy="0"/>
        </a:xfrm>
      </p:grpSpPr>
      <p:pic>
        <p:nvPicPr>
          <p:cNvPr id="155" name="Google Shape;155;p21"/>
          <p:cNvPicPr preferRelativeResize="0"/>
          <p:nvPr/>
        </p:nvPicPr>
        <p:blipFill rotWithShape="1">
          <a:blip r:embed="rId2">
            <a:alphaModFix amt="70000"/>
          </a:blip>
          <a:srcRect b="0" l="10482" r="4018" t="0"/>
          <a:stretch/>
        </p:blipFill>
        <p:spPr>
          <a:xfrm flipH="1">
            <a:off x="25" y="0"/>
            <a:ext cx="9144003" cy="5143500"/>
          </a:xfrm>
          <a:prstGeom prst="rect">
            <a:avLst/>
          </a:prstGeom>
          <a:noFill/>
          <a:ln>
            <a:noFill/>
          </a:ln>
        </p:spPr>
      </p:pic>
      <p:pic>
        <p:nvPicPr>
          <p:cNvPr id="156" name="Google Shape;156;p21"/>
          <p:cNvPicPr preferRelativeResize="0"/>
          <p:nvPr/>
        </p:nvPicPr>
        <p:blipFill rotWithShape="1">
          <a:blip r:embed="rId3">
            <a:alphaModFix amt="8000"/>
          </a:blip>
          <a:srcRect b="0" l="7424" r="1815" t="6759"/>
          <a:stretch/>
        </p:blipFill>
        <p:spPr>
          <a:xfrm>
            <a:off x="25" y="0"/>
            <a:ext cx="9144003" cy="5143500"/>
          </a:xfrm>
          <a:prstGeom prst="rect">
            <a:avLst/>
          </a:prstGeom>
          <a:noFill/>
          <a:ln>
            <a:noFill/>
          </a:ln>
        </p:spPr>
      </p:pic>
      <p:sp>
        <p:nvSpPr>
          <p:cNvPr id="157" name="Google Shape;157;p21"/>
          <p:cNvSpPr txBox="1"/>
          <p:nvPr>
            <p:ph hasCustomPrompt="1" type="title"/>
          </p:nvPr>
        </p:nvSpPr>
        <p:spPr>
          <a:xfrm>
            <a:off x="798388" y="2551700"/>
            <a:ext cx="34926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8" name="Google Shape;158;p21"/>
          <p:cNvSpPr txBox="1"/>
          <p:nvPr>
            <p:ph idx="1" type="subTitle"/>
          </p:nvPr>
        </p:nvSpPr>
        <p:spPr>
          <a:xfrm>
            <a:off x="798388" y="3509223"/>
            <a:ext cx="34926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200"/>
              <a:buFont typeface="PT Sans"/>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Font typeface="PT Sans"/>
              <a:buNone/>
              <a:defRPr>
                <a:latin typeface="PT Sans"/>
                <a:ea typeface="PT Sans"/>
                <a:cs typeface="PT Sans"/>
                <a:sym typeface="PT Sans"/>
              </a:defRPr>
            </a:lvl4pPr>
            <a:lvl5pPr lvl="4" rtl="0" algn="ctr">
              <a:lnSpc>
                <a:spcPct val="100000"/>
              </a:lnSpc>
              <a:spcBef>
                <a:spcPts val="0"/>
              </a:spcBef>
              <a:spcAft>
                <a:spcPts val="0"/>
              </a:spcAft>
              <a:buSzPts val="1200"/>
              <a:buFont typeface="PT Sans"/>
              <a:buNone/>
              <a:defRPr>
                <a:latin typeface="PT Sans"/>
                <a:ea typeface="PT Sans"/>
                <a:cs typeface="PT Sans"/>
                <a:sym typeface="PT Sans"/>
              </a:defRPr>
            </a:lvl5pPr>
            <a:lvl6pPr lvl="5" rtl="0" algn="ctr">
              <a:lnSpc>
                <a:spcPct val="100000"/>
              </a:lnSpc>
              <a:spcBef>
                <a:spcPts val="0"/>
              </a:spcBef>
              <a:spcAft>
                <a:spcPts val="0"/>
              </a:spcAft>
              <a:buSzPts val="1200"/>
              <a:buFont typeface="PT Sans"/>
              <a:buNone/>
              <a:defRPr>
                <a:latin typeface="PT Sans"/>
                <a:ea typeface="PT Sans"/>
                <a:cs typeface="PT Sans"/>
                <a:sym typeface="PT Sans"/>
              </a:defRPr>
            </a:lvl6pPr>
            <a:lvl7pPr lvl="6" rtl="0" algn="ctr">
              <a:lnSpc>
                <a:spcPct val="100000"/>
              </a:lnSpc>
              <a:spcBef>
                <a:spcPts val="0"/>
              </a:spcBef>
              <a:spcAft>
                <a:spcPts val="0"/>
              </a:spcAft>
              <a:buSzPts val="1200"/>
              <a:buFont typeface="PT Sans"/>
              <a:buNone/>
              <a:defRPr>
                <a:latin typeface="PT Sans"/>
                <a:ea typeface="PT Sans"/>
                <a:cs typeface="PT Sans"/>
                <a:sym typeface="PT Sans"/>
              </a:defRPr>
            </a:lvl7pPr>
            <a:lvl8pPr lvl="7" rtl="0" algn="ctr">
              <a:lnSpc>
                <a:spcPct val="100000"/>
              </a:lnSpc>
              <a:spcBef>
                <a:spcPts val="0"/>
              </a:spcBef>
              <a:spcAft>
                <a:spcPts val="0"/>
              </a:spcAft>
              <a:buSzPts val="1200"/>
              <a:buFont typeface="PT Sans"/>
              <a:buNone/>
              <a:defRPr>
                <a:latin typeface="PT Sans"/>
                <a:ea typeface="PT Sans"/>
                <a:cs typeface="PT Sans"/>
                <a:sym typeface="PT Sans"/>
              </a:defRPr>
            </a:lvl8pPr>
            <a:lvl9pPr lvl="8" rtl="0" algn="ctr">
              <a:lnSpc>
                <a:spcPct val="100000"/>
              </a:lnSpc>
              <a:spcBef>
                <a:spcPts val="0"/>
              </a:spcBef>
              <a:spcAft>
                <a:spcPts val="0"/>
              </a:spcAft>
              <a:buSzPts val="1200"/>
              <a:buFont typeface="PT Sans"/>
              <a:buNone/>
              <a:defRPr>
                <a:latin typeface="PT Sans"/>
                <a:ea typeface="PT Sans"/>
                <a:cs typeface="PT Sans"/>
                <a:sym typeface="PT Sans"/>
              </a:defRPr>
            </a:lvl9pPr>
          </a:lstStyle>
          <a:p/>
        </p:txBody>
      </p:sp>
      <p:sp>
        <p:nvSpPr>
          <p:cNvPr id="159" name="Google Shape;159;p21"/>
          <p:cNvSpPr txBox="1"/>
          <p:nvPr>
            <p:ph hasCustomPrompt="1" idx="2" type="title"/>
          </p:nvPr>
        </p:nvSpPr>
        <p:spPr>
          <a:xfrm>
            <a:off x="2825700" y="840714"/>
            <a:ext cx="34926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0" name="Google Shape;160;p21"/>
          <p:cNvSpPr txBox="1"/>
          <p:nvPr>
            <p:ph idx="3" type="subTitle"/>
          </p:nvPr>
        </p:nvSpPr>
        <p:spPr>
          <a:xfrm>
            <a:off x="2825700" y="1615651"/>
            <a:ext cx="34926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200"/>
              <a:buFont typeface="PT Sans"/>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Font typeface="PT Sans"/>
              <a:buNone/>
              <a:defRPr>
                <a:latin typeface="PT Sans"/>
                <a:ea typeface="PT Sans"/>
                <a:cs typeface="PT Sans"/>
                <a:sym typeface="PT Sans"/>
              </a:defRPr>
            </a:lvl4pPr>
            <a:lvl5pPr lvl="4" rtl="0" algn="ctr">
              <a:lnSpc>
                <a:spcPct val="100000"/>
              </a:lnSpc>
              <a:spcBef>
                <a:spcPts val="0"/>
              </a:spcBef>
              <a:spcAft>
                <a:spcPts val="0"/>
              </a:spcAft>
              <a:buSzPts val="1200"/>
              <a:buFont typeface="PT Sans"/>
              <a:buNone/>
              <a:defRPr>
                <a:latin typeface="PT Sans"/>
                <a:ea typeface="PT Sans"/>
                <a:cs typeface="PT Sans"/>
                <a:sym typeface="PT Sans"/>
              </a:defRPr>
            </a:lvl5pPr>
            <a:lvl6pPr lvl="5" rtl="0" algn="ctr">
              <a:lnSpc>
                <a:spcPct val="100000"/>
              </a:lnSpc>
              <a:spcBef>
                <a:spcPts val="0"/>
              </a:spcBef>
              <a:spcAft>
                <a:spcPts val="0"/>
              </a:spcAft>
              <a:buSzPts val="1200"/>
              <a:buFont typeface="PT Sans"/>
              <a:buNone/>
              <a:defRPr>
                <a:latin typeface="PT Sans"/>
                <a:ea typeface="PT Sans"/>
                <a:cs typeface="PT Sans"/>
                <a:sym typeface="PT Sans"/>
              </a:defRPr>
            </a:lvl6pPr>
            <a:lvl7pPr lvl="6" rtl="0" algn="ctr">
              <a:lnSpc>
                <a:spcPct val="100000"/>
              </a:lnSpc>
              <a:spcBef>
                <a:spcPts val="0"/>
              </a:spcBef>
              <a:spcAft>
                <a:spcPts val="0"/>
              </a:spcAft>
              <a:buSzPts val="1200"/>
              <a:buFont typeface="PT Sans"/>
              <a:buNone/>
              <a:defRPr>
                <a:latin typeface="PT Sans"/>
                <a:ea typeface="PT Sans"/>
                <a:cs typeface="PT Sans"/>
                <a:sym typeface="PT Sans"/>
              </a:defRPr>
            </a:lvl7pPr>
            <a:lvl8pPr lvl="7" rtl="0" algn="ctr">
              <a:lnSpc>
                <a:spcPct val="100000"/>
              </a:lnSpc>
              <a:spcBef>
                <a:spcPts val="0"/>
              </a:spcBef>
              <a:spcAft>
                <a:spcPts val="0"/>
              </a:spcAft>
              <a:buSzPts val="1200"/>
              <a:buFont typeface="PT Sans"/>
              <a:buNone/>
              <a:defRPr>
                <a:latin typeface="PT Sans"/>
                <a:ea typeface="PT Sans"/>
                <a:cs typeface="PT Sans"/>
                <a:sym typeface="PT Sans"/>
              </a:defRPr>
            </a:lvl8pPr>
            <a:lvl9pPr lvl="8" rtl="0" algn="ctr">
              <a:lnSpc>
                <a:spcPct val="100000"/>
              </a:lnSpc>
              <a:spcBef>
                <a:spcPts val="0"/>
              </a:spcBef>
              <a:spcAft>
                <a:spcPts val="0"/>
              </a:spcAft>
              <a:buSzPts val="1200"/>
              <a:buFont typeface="PT Sans"/>
              <a:buNone/>
              <a:defRPr>
                <a:latin typeface="PT Sans"/>
                <a:ea typeface="PT Sans"/>
                <a:cs typeface="PT Sans"/>
                <a:sym typeface="PT Sans"/>
              </a:defRPr>
            </a:lvl9pPr>
          </a:lstStyle>
          <a:p/>
        </p:txBody>
      </p:sp>
      <p:sp>
        <p:nvSpPr>
          <p:cNvPr id="161" name="Google Shape;161;p21"/>
          <p:cNvSpPr txBox="1"/>
          <p:nvPr>
            <p:ph hasCustomPrompt="1" idx="4" type="title"/>
          </p:nvPr>
        </p:nvSpPr>
        <p:spPr>
          <a:xfrm>
            <a:off x="4853013" y="2551700"/>
            <a:ext cx="34926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2" name="Google Shape;162;p21"/>
          <p:cNvSpPr txBox="1"/>
          <p:nvPr>
            <p:ph idx="5" type="subTitle"/>
          </p:nvPr>
        </p:nvSpPr>
        <p:spPr>
          <a:xfrm>
            <a:off x="4853013" y="3509223"/>
            <a:ext cx="34926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200"/>
              <a:buFont typeface="PT Sans"/>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Font typeface="PT Sans"/>
              <a:buNone/>
              <a:defRPr>
                <a:latin typeface="PT Sans"/>
                <a:ea typeface="PT Sans"/>
                <a:cs typeface="PT Sans"/>
                <a:sym typeface="PT Sans"/>
              </a:defRPr>
            </a:lvl4pPr>
            <a:lvl5pPr lvl="4" rtl="0" algn="ctr">
              <a:lnSpc>
                <a:spcPct val="100000"/>
              </a:lnSpc>
              <a:spcBef>
                <a:spcPts val="0"/>
              </a:spcBef>
              <a:spcAft>
                <a:spcPts val="0"/>
              </a:spcAft>
              <a:buSzPts val="1200"/>
              <a:buFont typeface="PT Sans"/>
              <a:buNone/>
              <a:defRPr>
                <a:latin typeface="PT Sans"/>
                <a:ea typeface="PT Sans"/>
                <a:cs typeface="PT Sans"/>
                <a:sym typeface="PT Sans"/>
              </a:defRPr>
            </a:lvl5pPr>
            <a:lvl6pPr lvl="5" rtl="0" algn="ctr">
              <a:lnSpc>
                <a:spcPct val="100000"/>
              </a:lnSpc>
              <a:spcBef>
                <a:spcPts val="0"/>
              </a:spcBef>
              <a:spcAft>
                <a:spcPts val="0"/>
              </a:spcAft>
              <a:buSzPts val="1200"/>
              <a:buFont typeface="PT Sans"/>
              <a:buNone/>
              <a:defRPr>
                <a:latin typeface="PT Sans"/>
                <a:ea typeface="PT Sans"/>
                <a:cs typeface="PT Sans"/>
                <a:sym typeface="PT Sans"/>
              </a:defRPr>
            </a:lvl6pPr>
            <a:lvl7pPr lvl="6" rtl="0" algn="ctr">
              <a:lnSpc>
                <a:spcPct val="100000"/>
              </a:lnSpc>
              <a:spcBef>
                <a:spcPts val="0"/>
              </a:spcBef>
              <a:spcAft>
                <a:spcPts val="0"/>
              </a:spcAft>
              <a:buSzPts val="1200"/>
              <a:buFont typeface="PT Sans"/>
              <a:buNone/>
              <a:defRPr>
                <a:latin typeface="PT Sans"/>
                <a:ea typeface="PT Sans"/>
                <a:cs typeface="PT Sans"/>
                <a:sym typeface="PT Sans"/>
              </a:defRPr>
            </a:lvl7pPr>
            <a:lvl8pPr lvl="7" rtl="0" algn="ctr">
              <a:lnSpc>
                <a:spcPct val="100000"/>
              </a:lnSpc>
              <a:spcBef>
                <a:spcPts val="0"/>
              </a:spcBef>
              <a:spcAft>
                <a:spcPts val="0"/>
              </a:spcAft>
              <a:buSzPts val="1200"/>
              <a:buFont typeface="PT Sans"/>
              <a:buNone/>
              <a:defRPr>
                <a:latin typeface="PT Sans"/>
                <a:ea typeface="PT Sans"/>
                <a:cs typeface="PT Sans"/>
                <a:sym typeface="PT Sans"/>
              </a:defRPr>
            </a:lvl8pPr>
            <a:lvl9pPr lvl="8" rtl="0" algn="ctr">
              <a:lnSpc>
                <a:spcPct val="100000"/>
              </a:lnSpc>
              <a:spcBef>
                <a:spcPts val="0"/>
              </a:spcBef>
              <a:spcAft>
                <a:spcPts val="0"/>
              </a:spcAft>
              <a:buSzPts val="1200"/>
              <a:buFont typeface="PT Sans"/>
              <a:buNone/>
              <a:defRPr>
                <a:latin typeface="PT Sans"/>
                <a:ea typeface="PT Sans"/>
                <a:cs typeface="PT Sans"/>
                <a:sym typeface="PT Sans"/>
              </a:defRPr>
            </a:lvl9pPr>
          </a:lstStyle>
          <a:p/>
        </p:txBody>
      </p:sp>
      <p:sp>
        <p:nvSpPr>
          <p:cNvPr id="163" name="Google Shape;163;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164" name="Shape 164"/>
        <p:cNvGrpSpPr/>
        <p:nvPr/>
      </p:nvGrpSpPr>
      <p:grpSpPr>
        <a:xfrm>
          <a:off x="0" y="0"/>
          <a:ext cx="0" cy="0"/>
          <a:chOff x="0" y="0"/>
          <a:chExt cx="0" cy="0"/>
        </a:xfrm>
      </p:grpSpPr>
      <p:sp>
        <p:nvSpPr>
          <p:cNvPr id="165" name="Google Shape;165;p2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atin typeface="Work Sans"/>
                <a:ea typeface="Work Sans"/>
                <a:cs typeface="Work Sans"/>
                <a:sym typeface="Work Sans"/>
              </a:defRPr>
            </a:lvl2pPr>
            <a:lvl3pPr lvl="2">
              <a:spcBef>
                <a:spcPts val="0"/>
              </a:spcBef>
              <a:spcAft>
                <a:spcPts val="0"/>
              </a:spcAft>
              <a:buSzPts val="3000"/>
              <a:buNone/>
              <a:defRPr>
                <a:latin typeface="Work Sans"/>
                <a:ea typeface="Work Sans"/>
                <a:cs typeface="Work Sans"/>
                <a:sym typeface="Work Sans"/>
              </a:defRPr>
            </a:lvl3pPr>
            <a:lvl4pPr lvl="3">
              <a:spcBef>
                <a:spcPts val="0"/>
              </a:spcBef>
              <a:spcAft>
                <a:spcPts val="0"/>
              </a:spcAft>
              <a:buSzPts val="3000"/>
              <a:buNone/>
              <a:defRPr>
                <a:latin typeface="Work Sans"/>
                <a:ea typeface="Work Sans"/>
                <a:cs typeface="Work Sans"/>
                <a:sym typeface="Work Sans"/>
              </a:defRPr>
            </a:lvl4pPr>
            <a:lvl5pPr lvl="4">
              <a:spcBef>
                <a:spcPts val="0"/>
              </a:spcBef>
              <a:spcAft>
                <a:spcPts val="0"/>
              </a:spcAft>
              <a:buSzPts val="3000"/>
              <a:buNone/>
              <a:defRPr>
                <a:latin typeface="Work Sans"/>
                <a:ea typeface="Work Sans"/>
                <a:cs typeface="Work Sans"/>
                <a:sym typeface="Work Sans"/>
              </a:defRPr>
            </a:lvl5pPr>
            <a:lvl6pPr lvl="5">
              <a:spcBef>
                <a:spcPts val="0"/>
              </a:spcBef>
              <a:spcAft>
                <a:spcPts val="0"/>
              </a:spcAft>
              <a:buSzPts val="3000"/>
              <a:buNone/>
              <a:defRPr>
                <a:latin typeface="Work Sans"/>
                <a:ea typeface="Work Sans"/>
                <a:cs typeface="Work Sans"/>
                <a:sym typeface="Work Sans"/>
              </a:defRPr>
            </a:lvl6pPr>
            <a:lvl7pPr lvl="6">
              <a:spcBef>
                <a:spcPts val="0"/>
              </a:spcBef>
              <a:spcAft>
                <a:spcPts val="0"/>
              </a:spcAft>
              <a:buSzPts val="3000"/>
              <a:buNone/>
              <a:defRPr>
                <a:latin typeface="Work Sans"/>
                <a:ea typeface="Work Sans"/>
                <a:cs typeface="Work Sans"/>
                <a:sym typeface="Work Sans"/>
              </a:defRPr>
            </a:lvl7pPr>
            <a:lvl8pPr lvl="7">
              <a:spcBef>
                <a:spcPts val="0"/>
              </a:spcBef>
              <a:spcAft>
                <a:spcPts val="0"/>
              </a:spcAft>
              <a:buSzPts val="3000"/>
              <a:buNone/>
              <a:defRPr>
                <a:latin typeface="Work Sans"/>
                <a:ea typeface="Work Sans"/>
                <a:cs typeface="Work Sans"/>
                <a:sym typeface="Work Sans"/>
              </a:defRPr>
            </a:lvl8pPr>
            <a:lvl9pPr lvl="8">
              <a:spcBef>
                <a:spcPts val="0"/>
              </a:spcBef>
              <a:spcAft>
                <a:spcPts val="0"/>
              </a:spcAft>
              <a:buSzPts val="3000"/>
              <a:buNone/>
              <a:defRPr>
                <a:latin typeface="Work Sans"/>
                <a:ea typeface="Work Sans"/>
                <a:cs typeface="Work Sans"/>
                <a:sym typeface="Work Sans"/>
              </a:defRPr>
            </a:lvl9pPr>
          </a:lstStyle>
          <a:p/>
        </p:txBody>
      </p:sp>
      <p:pic>
        <p:nvPicPr>
          <p:cNvPr id="166" name="Google Shape;166;p22"/>
          <p:cNvPicPr preferRelativeResize="0"/>
          <p:nvPr/>
        </p:nvPicPr>
        <p:blipFill rotWithShape="1">
          <a:blip r:embed="rId2">
            <a:alphaModFix amt="70000"/>
          </a:blip>
          <a:srcRect b="0" l="10482" r="4018" t="0"/>
          <a:stretch/>
        </p:blipFill>
        <p:spPr>
          <a:xfrm>
            <a:off x="25" y="0"/>
            <a:ext cx="9144003" cy="5143500"/>
          </a:xfrm>
          <a:prstGeom prst="rect">
            <a:avLst/>
          </a:prstGeom>
          <a:noFill/>
          <a:ln>
            <a:noFill/>
          </a:ln>
        </p:spPr>
      </p:pic>
      <p:pic>
        <p:nvPicPr>
          <p:cNvPr id="167" name="Google Shape;167;p22"/>
          <p:cNvPicPr preferRelativeResize="0"/>
          <p:nvPr/>
        </p:nvPicPr>
        <p:blipFill rotWithShape="1">
          <a:blip r:embed="rId3">
            <a:alphaModFix amt="8000"/>
          </a:blip>
          <a:srcRect b="0" l="7424" r="1815" t="6759"/>
          <a:stretch/>
        </p:blipFill>
        <p:spPr>
          <a:xfrm flipH="1">
            <a:off x="25" y="0"/>
            <a:ext cx="9144003" cy="5143500"/>
          </a:xfrm>
          <a:prstGeom prst="rect">
            <a:avLst/>
          </a:prstGeom>
          <a:noFill/>
          <a:ln>
            <a:noFill/>
          </a:ln>
        </p:spPr>
      </p:pic>
      <p:sp>
        <p:nvSpPr>
          <p:cNvPr id="168" name="Google Shape;168;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69" name="Shape 169"/>
        <p:cNvGrpSpPr/>
        <p:nvPr/>
      </p:nvGrpSpPr>
      <p:grpSpPr>
        <a:xfrm>
          <a:off x="0" y="0"/>
          <a:ext cx="0" cy="0"/>
          <a:chOff x="0" y="0"/>
          <a:chExt cx="0" cy="0"/>
        </a:xfrm>
      </p:grpSpPr>
      <p:pic>
        <p:nvPicPr>
          <p:cNvPr id="170" name="Google Shape;170;p23"/>
          <p:cNvPicPr preferRelativeResize="0"/>
          <p:nvPr/>
        </p:nvPicPr>
        <p:blipFill rotWithShape="1">
          <a:blip r:embed="rId2">
            <a:alphaModFix amt="70000"/>
          </a:blip>
          <a:srcRect b="0" l="10482" r="4018" t="0"/>
          <a:stretch/>
        </p:blipFill>
        <p:spPr>
          <a:xfrm>
            <a:off x="25" y="0"/>
            <a:ext cx="9144003" cy="5143500"/>
          </a:xfrm>
          <a:prstGeom prst="rect">
            <a:avLst/>
          </a:prstGeom>
          <a:noFill/>
          <a:ln>
            <a:noFill/>
          </a:ln>
        </p:spPr>
      </p:pic>
      <p:pic>
        <p:nvPicPr>
          <p:cNvPr id="171" name="Google Shape;171;p23"/>
          <p:cNvPicPr preferRelativeResize="0"/>
          <p:nvPr/>
        </p:nvPicPr>
        <p:blipFill rotWithShape="1">
          <a:blip r:embed="rId3">
            <a:alphaModFix amt="8000"/>
          </a:blip>
          <a:srcRect b="0" l="7424" r="1815" t="6759"/>
          <a:stretch/>
        </p:blipFill>
        <p:spPr>
          <a:xfrm flipH="1">
            <a:off x="25" y="0"/>
            <a:ext cx="9144003" cy="5143500"/>
          </a:xfrm>
          <a:prstGeom prst="rect">
            <a:avLst/>
          </a:prstGeom>
          <a:noFill/>
          <a:ln>
            <a:noFill/>
          </a:ln>
        </p:spPr>
      </p:pic>
      <p:sp>
        <p:nvSpPr>
          <p:cNvPr id="172" name="Google Shape;172;p23"/>
          <p:cNvSpPr txBox="1"/>
          <p:nvPr>
            <p:ph type="title"/>
          </p:nvPr>
        </p:nvSpPr>
        <p:spPr>
          <a:xfrm>
            <a:off x="2347950" y="780150"/>
            <a:ext cx="4448100" cy="912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5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3" name="Google Shape;173;p23"/>
          <p:cNvSpPr txBox="1"/>
          <p:nvPr>
            <p:ph idx="1" type="subTitle"/>
          </p:nvPr>
        </p:nvSpPr>
        <p:spPr>
          <a:xfrm>
            <a:off x="2347900" y="1779700"/>
            <a:ext cx="4448100" cy="997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4" name="Google Shape;174;p23"/>
          <p:cNvSpPr txBox="1"/>
          <p:nvPr/>
        </p:nvSpPr>
        <p:spPr>
          <a:xfrm>
            <a:off x="2099100" y="3611950"/>
            <a:ext cx="49458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100">
                <a:solidFill>
                  <a:schemeClr val="lt1"/>
                </a:solidFill>
                <a:latin typeface="Work Sans"/>
                <a:ea typeface="Work Sans"/>
                <a:cs typeface="Work Sans"/>
                <a:sym typeface="Work Sans"/>
              </a:rPr>
              <a:t>CREDITS:</a:t>
            </a:r>
            <a:r>
              <a:rPr lang="en" sz="1100">
                <a:solidFill>
                  <a:schemeClr val="lt1"/>
                </a:solidFill>
                <a:latin typeface="Work Sans"/>
                <a:ea typeface="Work Sans"/>
                <a:cs typeface="Work Sans"/>
                <a:sym typeface="Work Sans"/>
              </a:rPr>
              <a:t> This presentation template was created by </a:t>
            </a:r>
            <a:r>
              <a:rPr b="1" lang="en" sz="1100">
                <a:solidFill>
                  <a:schemeClr val="lt1"/>
                </a:solidFill>
                <a:uFill>
                  <a:noFill/>
                </a:uFill>
                <a:latin typeface="Work Sans"/>
                <a:ea typeface="Work Sans"/>
                <a:cs typeface="Work Sans"/>
                <a:sym typeface="Work Sans"/>
                <a:hlinkClick r:id="rId4">
                  <a:extLst>
                    <a:ext uri="{A12FA001-AC4F-418D-AE19-62706E023703}">
                      <ahyp:hlinkClr val="tx"/>
                    </a:ext>
                  </a:extLst>
                </a:hlinkClick>
              </a:rPr>
              <a:t>Slidesgo</a:t>
            </a:r>
            <a:r>
              <a:rPr lang="en" sz="1100">
                <a:solidFill>
                  <a:schemeClr val="lt1"/>
                </a:solidFill>
                <a:latin typeface="Work Sans"/>
                <a:ea typeface="Work Sans"/>
                <a:cs typeface="Work Sans"/>
                <a:sym typeface="Work Sans"/>
              </a:rPr>
              <a:t>, and includes icons by </a:t>
            </a:r>
            <a:r>
              <a:rPr b="1" lang="en" sz="1100">
                <a:solidFill>
                  <a:schemeClr val="lt1"/>
                </a:solidFill>
                <a:uFill>
                  <a:noFill/>
                </a:uFill>
                <a:latin typeface="Work Sans"/>
                <a:ea typeface="Work Sans"/>
                <a:cs typeface="Work Sans"/>
                <a:sym typeface="Work Sans"/>
                <a:hlinkClick r:id="rId5">
                  <a:extLst>
                    <a:ext uri="{A12FA001-AC4F-418D-AE19-62706E023703}">
                      <ahyp:hlinkClr val="tx"/>
                    </a:ext>
                  </a:extLst>
                </a:hlinkClick>
              </a:rPr>
              <a:t>Flaticon</a:t>
            </a:r>
            <a:r>
              <a:rPr lang="en" sz="1100">
                <a:solidFill>
                  <a:schemeClr val="lt1"/>
                </a:solidFill>
                <a:latin typeface="Work Sans"/>
                <a:ea typeface="Work Sans"/>
                <a:cs typeface="Work Sans"/>
                <a:sym typeface="Work Sans"/>
              </a:rPr>
              <a:t>, and infographics &amp; images by </a:t>
            </a:r>
            <a:r>
              <a:rPr b="1" lang="en" sz="1100">
                <a:solidFill>
                  <a:schemeClr val="lt1"/>
                </a:solidFill>
                <a:uFill>
                  <a:noFill/>
                </a:uFill>
                <a:latin typeface="Work Sans"/>
                <a:ea typeface="Work Sans"/>
                <a:cs typeface="Work Sans"/>
                <a:sym typeface="Work Sans"/>
                <a:hlinkClick r:id="rId6">
                  <a:extLst>
                    <a:ext uri="{A12FA001-AC4F-418D-AE19-62706E023703}">
                      <ahyp:hlinkClr val="tx"/>
                    </a:ext>
                  </a:extLst>
                </a:hlinkClick>
              </a:rPr>
              <a:t>Freepik</a:t>
            </a:r>
            <a:r>
              <a:rPr lang="en" sz="1100">
                <a:solidFill>
                  <a:schemeClr val="lt1"/>
                </a:solidFill>
                <a:latin typeface="Work Sans"/>
                <a:ea typeface="Work Sans"/>
                <a:cs typeface="Work Sans"/>
                <a:sym typeface="Work Sans"/>
              </a:rPr>
              <a:t> </a:t>
            </a:r>
            <a:endParaRPr b="1" sz="1100">
              <a:solidFill>
                <a:schemeClr val="lt1"/>
              </a:solidFill>
              <a:latin typeface="Work Sans"/>
              <a:ea typeface="Work Sans"/>
              <a:cs typeface="Work Sans"/>
              <a:sym typeface="Work Sans"/>
            </a:endParaRPr>
          </a:p>
        </p:txBody>
      </p:sp>
      <p:sp>
        <p:nvSpPr>
          <p:cNvPr id="175" name="Google Shape;175;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76" name="Shape 176"/>
        <p:cNvGrpSpPr/>
        <p:nvPr/>
      </p:nvGrpSpPr>
      <p:grpSpPr>
        <a:xfrm>
          <a:off x="0" y="0"/>
          <a:ext cx="0" cy="0"/>
          <a:chOff x="0" y="0"/>
          <a:chExt cx="0" cy="0"/>
        </a:xfrm>
      </p:grpSpPr>
      <p:pic>
        <p:nvPicPr>
          <p:cNvPr id="177" name="Google Shape;177;p24"/>
          <p:cNvPicPr preferRelativeResize="0"/>
          <p:nvPr/>
        </p:nvPicPr>
        <p:blipFill rotWithShape="1">
          <a:blip r:embed="rId2">
            <a:alphaModFix amt="70000"/>
          </a:blip>
          <a:srcRect b="0" l="10482" r="4018" t="0"/>
          <a:stretch/>
        </p:blipFill>
        <p:spPr>
          <a:xfrm flipH="1">
            <a:off x="25" y="0"/>
            <a:ext cx="9144003" cy="5143500"/>
          </a:xfrm>
          <a:prstGeom prst="rect">
            <a:avLst/>
          </a:prstGeom>
          <a:noFill/>
          <a:ln>
            <a:noFill/>
          </a:ln>
        </p:spPr>
      </p:pic>
      <p:pic>
        <p:nvPicPr>
          <p:cNvPr id="178" name="Google Shape;178;p24"/>
          <p:cNvPicPr preferRelativeResize="0"/>
          <p:nvPr/>
        </p:nvPicPr>
        <p:blipFill rotWithShape="1">
          <a:blip r:embed="rId3">
            <a:alphaModFix amt="8000"/>
          </a:blip>
          <a:srcRect b="0" l="7424" r="1815" t="6759"/>
          <a:stretch/>
        </p:blipFill>
        <p:spPr>
          <a:xfrm>
            <a:off x="25" y="0"/>
            <a:ext cx="9144003" cy="5143500"/>
          </a:xfrm>
          <a:prstGeom prst="rect">
            <a:avLst/>
          </a:prstGeom>
          <a:noFill/>
          <a:ln>
            <a:noFill/>
          </a:ln>
        </p:spPr>
      </p:pic>
      <p:sp>
        <p:nvSpPr>
          <p:cNvPr id="179" name="Google Shape;179;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gradFill>
          <a:gsLst>
            <a:gs pos="0">
              <a:schemeClr val="accent1"/>
            </a:gs>
            <a:gs pos="100000">
              <a:srgbClr val="000D1E"/>
            </a:gs>
          </a:gsLst>
          <a:lin ang="18900044" scaled="0"/>
        </a:gradFill>
      </p:bgPr>
    </p:bg>
    <p:spTree>
      <p:nvGrpSpPr>
        <p:cNvPr id="180" name="Shape 180"/>
        <p:cNvGrpSpPr/>
        <p:nvPr/>
      </p:nvGrpSpPr>
      <p:grpSpPr>
        <a:xfrm>
          <a:off x="0" y="0"/>
          <a:ext cx="0" cy="0"/>
          <a:chOff x="0" y="0"/>
          <a:chExt cx="0" cy="0"/>
        </a:xfrm>
      </p:grpSpPr>
      <p:pic>
        <p:nvPicPr>
          <p:cNvPr id="181" name="Google Shape;181;p25"/>
          <p:cNvPicPr preferRelativeResize="0"/>
          <p:nvPr/>
        </p:nvPicPr>
        <p:blipFill rotWithShape="1">
          <a:blip r:embed="rId2">
            <a:alphaModFix amt="70000"/>
          </a:blip>
          <a:srcRect b="0" l="10482" r="4018" t="0"/>
          <a:stretch/>
        </p:blipFill>
        <p:spPr>
          <a:xfrm>
            <a:off x="25" y="0"/>
            <a:ext cx="9144003" cy="5143500"/>
          </a:xfrm>
          <a:prstGeom prst="rect">
            <a:avLst/>
          </a:prstGeom>
          <a:noFill/>
          <a:ln>
            <a:noFill/>
          </a:ln>
        </p:spPr>
      </p:pic>
      <p:pic>
        <p:nvPicPr>
          <p:cNvPr id="182" name="Google Shape;182;p25"/>
          <p:cNvPicPr preferRelativeResize="0"/>
          <p:nvPr/>
        </p:nvPicPr>
        <p:blipFill rotWithShape="1">
          <a:blip r:embed="rId3">
            <a:alphaModFix amt="8000"/>
          </a:blip>
          <a:srcRect b="0" l="7424" r="1815" t="6759"/>
          <a:stretch/>
        </p:blipFill>
        <p:spPr>
          <a:xfrm flipH="1">
            <a:off x="25" y="0"/>
            <a:ext cx="9144003" cy="5143500"/>
          </a:xfrm>
          <a:prstGeom prst="rect">
            <a:avLst/>
          </a:prstGeom>
          <a:noFill/>
          <a:ln>
            <a:noFill/>
          </a:ln>
        </p:spPr>
      </p:pic>
      <p:sp>
        <p:nvSpPr>
          <p:cNvPr id="183" name="Google Shape;183;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accent1"/>
            </a:gs>
            <a:gs pos="100000">
              <a:srgbClr val="000D1E"/>
            </a:gs>
          </a:gsLst>
          <a:lin ang="18900044" scaled="0"/>
        </a:gradFill>
      </p:bgPr>
    </p:bg>
    <p:spTree>
      <p:nvGrpSpPr>
        <p:cNvPr id="22" name="Shape 22"/>
        <p:cNvGrpSpPr/>
        <p:nvPr/>
      </p:nvGrpSpPr>
      <p:grpSpPr>
        <a:xfrm>
          <a:off x="0" y="0"/>
          <a:ext cx="0" cy="0"/>
          <a:chOff x="0" y="0"/>
          <a:chExt cx="0" cy="0"/>
        </a:xfrm>
      </p:grpSpPr>
      <p:pic>
        <p:nvPicPr>
          <p:cNvPr id="23" name="Google Shape;23;p4"/>
          <p:cNvPicPr preferRelativeResize="0"/>
          <p:nvPr/>
        </p:nvPicPr>
        <p:blipFill rotWithShape="1">
          <a:blip r:embed="rId2">
            <a:alphaModFix amt="70000"/>
          </a:blip>
          <a:srcRect b="0" l="10482" r="4018" t="0"/>
          <a:stretch/>
        </p:blipFill>
        <p:spPr>
          <a:xfrm>
            <a:off x="25" y="0"/>
            <a:ext cx="9144003" cy="5143500"/>
          </a:xfrm>
          <a:prstGeom prst="rect">
            <a:avLst/>
          </a:prstGeom>
          <a:noFill/>
          <a:ln>
            <a:noFill/>
          </a:ln>
        </p:spPr>
      </p:pic>
      <p:pic>
        <p:nvPicPr>
          <p:cNvPr id="24" name="Google Shape;24;p4"/>
          <p:cNvPicPr preferRelativeResize="0"/>
          <p:nvPr/>
        </p:nvPicPr>
        <p:blipFill rotWithShape="1">
          <a:blip r:embed="rId3">
            <a:alphaModFix amt="8000"/>
          </a:blip>
          <a:srcRect b="0" l="7424" r="1815" t="6759"/>
          <a:stretch/>
        </p:blipFill>
        <p:spPr>
          <a:xfrm flipH="1">
            <a:off x="25" y="0"/>
            <a:ext cx="9144003" cy="5143500"/>
          </a:xfrm>
          <a:prstGeom prst="rect">
            <a:avLst/>
          </a:prstGeom>
          <a:noFill/>
          <a:ln>
            <a:noFill/>
          </a:ln>
        </p:spPr>
      </p:pic>
      <p:sp>
        <p:nvSpPr>
          <p:cNvPr id="25" name="Google Shape;25;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720000" y="1215751"/>
            <a:ext cx="7704000" cy="3588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
        <p:nvSpPr>
          <p:cNvPr id="27" name="Google Shape;27;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accent1"/>
            </a:gs>
            <a:gs pos="100000">
              <a:srgbClr val="000D1E"/>
            </a:gs>
          </a:gsLst>
          <a:lin ang="18900044" scaled="0"/>
        </a:gradFill>
      </p:bgPr>
    </p:bg>
    <p:spTree>
      <p:nvGrpSpPr>
        <p:cNvPr id="28" name="Shape 28"/>
        <p:cNvGrpSpPr/>
        <p:nvPr/>
      </p:nvGrpSpPr>
      <p:grpSpPr>
        <a:xfrm>
          <a:off x="0" y="0"/>
          <a:ext cx="0" cy="0"/>
          <a:chOff x="0" y="0"/>
          <a:chExt cx="0" cy="0"/>
        </a:xfrm>
      </p:grpSpPr>
      <p:pic>
        <p:nvPicPr>
          <p:cNvPr id="29" name="Google Shape;29;p5"/>
          <p:cNvPicPr preferRelativeResize="0"/>
          <p:nvPr/>
        </p:nvPicPr>
        <p:blipFill rotWithShape="1">
          <a:blip r:embed="rId2">
            <a:alphaModFix amt="70000"/>
          </a:blip>
          <a:srcRect b="0" l="10482" r="4018" t="0"/>
          <a:stretch/>
        </p:blipFill>
        <p:spPr>
          <a:xfrm>
            <a:off x="25" y="0"/>
            <a:ext cx="9144003" cy="5143500"/>
          </a:xfrm>
          <a:prstGeom prst="rect">
            <a:avLst/>
          </a:prstGeom>
          <a:noFill/>
          <a:ln>
            <a:noFill/>
          </a:ln>
        </p:spPr>
      </p:pic>
      <p:pic>
        <p:nvPicPr>
          <p:cNvPr id="30" name="Google Shape;30;p5"/>
          <p:cNvPicPr preferRelativeResize="0"/>
          <p:nvPr/>
        </p:nvPicPr>
        <p:blipFill rotWithShape="1">
          <a:blip r:embed="rId3">
            <a:alphaModFix amt="8000"/>
          </a:blip>
          <a:srcRect b="0" l="7424" r="1815" t="6759"/>
          <a:stretch/>
        </p:blipFill>
        <p:spPr>
          <a:xfrm flipH="1">
            <a:off x="25" y="0"/>
            <a:ext cx="9144003" cy="5143500"/>
          </a:xfrm>
          <a:prstGeom prst="rect">
            <a:avLst/>
          </a:prstGeom>
          <a:noFill/>
          <a:ln>
            <a:noFill/>
          </a:ln>
        </p:spPr>
      </p:pic>
      <p:sp>
        <p:nvSpPr>
          <p:cNvPr id="31" name="Google Shape;31;p5"/>
          <p:cNvSpPr txBox="1"/>
          <p:nvPr>
            <p:ph type="title"/>
          </p:nvPr>
        </p:nvSpPr>
        <p:spPr>
          <a:xfrm>
            <a:off x="8724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 name="Google Shape;32;p5"/>
          <p:cNvSpPr txBox="1"/>
          <p:nvPr>
            <p:ph idx="1" type="subTitle"/>
          </p:nvPr>
        </p:nvSpPr>
        <p:spPr>
          <a:xfrm>
            <a:off x="4926067" y="2846627"/>
            <a:ext cx="2965800" cy="1473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3" name="Google Shape;33;p5"/>
          <p:cNvSpPr txBox="1"/>
          <p:nvPr>
            <p:ph idx="2" type="subTitle"/>
          </p:nvPr>
        </p:nvSpPr>
        <p:spPr>
          <a:xfrm>
            <a:off x="1258042" y="2846627"/>
            <a:ext cx="2965800" cy="1473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4" name="Google Shape;34;p5"/>
          <p:cNvSpPr txBox="1"/>
          <p:nvPr>
            <p:ph idx="3" type="subTitle"/>
          </p:nvPr>
        </p:nvSpPr>
        <p:spPr>
          <a:xfrm>
            <a:off x="1258042" y="2465402"/>
            <a:ext cx="2965800" cy="375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latin typeface="Bitter"/>
                <a:ea typeface="Bitter"/>
                <a:cs typeface="Bitter"/>
                <a:sym typeface="Bitter"/>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5" name="Google Shape;35;p5"/>
          <p:cNvSpPr txBox="1"/>
          <p:nvPr>
            <p:ph idx="4" type="subTitle"/>
          </p:nvPr>
        </p:nvSpPr>
        <p:spPr>
          <a:xfrm>
            <a:off x="4926068" y="2465402"/>
            <a:ext cx="2965800" cy="375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latin typeface="Bitter"/>
                <a:ea typeface="Bitter"/>
                <a:cs typeface="Bitter"/>
                <a:sym typeface="Bitter"/>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6" name="Google Shape;36;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gradFill>
          <a:gsLst>
            <a:gs pos="0">
              <a:schemeClr val="accent1"/>
            </a:gs>
            <a:gs pos="100000">
              <a:srgbClr val="000D1E"/>
            </a:gs>
          </a:gsLst>
          <a:lin ang="18900044" scaled="0"/>
        </a:gradFill>
      </p:bgPr>
    </p:bg>
    <p:spTree>
      <p:nvGrpSpPr>
        <p:cNvPr id="37" name="Shape 37"/>
        <p:cNvGrpSpPr/>
        <p:nvPr/>
      </p:nvGrpSpPr>
      <p:grpSpPr>
        <a:xfrm>
          <a:off x="0" y="0"/>
          <a:ext cx="0" cy="0"/>
          <a:chOff x="0" y="0"/>
          <a:chExt cx="0" cy="0"/>
        </a:xfrm>
      </p:grpSpPr>
      <p:pic>
        <p:nvPicPr>
          <p:cNvPr id="38" name="Google Shape;38;p6"/>
          <p:cNvPicPr preferRelativeResize="0"/>
          <p:nvPr/>
        </p:nvPicPr>
        <p:blipFill rotWithShape="1">
          <a:blip r:embed="rId2">
            <a:alphaModFix amt="70000"/>
          </a:blip>
          <a:srcRect b="0" l="10482" r="4018" t="0"/>
          <a:stretch/>
        </p:blipFill>
        <p:spPr>
          <a:xfrm flipH="1">
            <a:off x="25" y="0"/>
            <a:ext cx="9144003" cy="5143500"/>
          </a:xfrm>
          <a:prstGeom prst="rect">
            <a:avLst/>
          </a:prstGeom>
          <a:noFill/>
          <a:ln>
            <a:noFill/>
          </a:ln>
        </p:spPr>
      </p:pic>
      <p:pic>
        <p:nvPicPr>
          <p:cNvPr id="39" name="Google Shape;39;p6"/>
          <p:cNvPicPr preferRelativeResize="0"/>
          <p:nvPr/>
        </p:nvPicPr>
        <p:blipFill rotWithShape="1">
          <a:blip r:embed="rId3">
            <a:alphaModFix amt="8000"/>
          </a:blip>
          <a:srcRect b="0" l="7424" r="1815" t="6759"/>
          <a:stretch/>
        </p:blipFill>
        <p:spPr>
          <a:xfrm>
            <a:off x="25" y="0"/>
            <a:ext cx="9144003" cy="5143500"/>
          </a:xfrm>
          <a:prstGeom prst="rect">
            <a:avLst/>
          </a:prstGeom>
          <a:noFill/>
          <a:ln>
            <a:noFill/>
          </a:ln>
        </p:spPr>
      </p:pic>
      <p:sp>
        <p:nvSpPr>
          <p:cNvPr id="40" name="Google Shape;40;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1" name="Google Shape;41;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gradFill>
          <a:gsLst>
            <a:gs pos="0">
              <a:schemeClr val="accent1"/>
            </a:gs>
            <a:gs pos="100000">
              <a:srgbClr val="000D1E"/>
            </a:gs>
          </a:gsLst>
          <a:lin ang="18900044" scaled="0"/>
        </a:gradFill>
      </p:bgPr>
    </p:bg>
    <p:spTree>
      <p:nvGrpSpPr>
        <p:cNvPr id="42" name="Shape 42"/>
        <p:cNvGrpSpPr/>
        <p:nvPr/>
      </p:nvGrpSpPr>
      <p:grpSpPr>
        <a:xfrm>
          <a:off x="0" y="0"/>
          <a:ext cx="0" cy="0"/>
          <a:chOff x="0" y="0"/>
          <a:chExt cx="0" cy="0"/>
        </a:xfrm>
      </p:grpSpPr>
      <p:pic>
        <p:nvPicPr>
          <p:cNvPr id="43" name="Google Shape;43;p7"/>
          <p:cNvPicPr preferRelativeResize="0"/>
          <p:nvPr/>
        </p:nvPicPr>
        <p:blipFill rotWithShape="1">
          <a:blip r:embed="rId2">
            <a:alphaModFix amt="70000"/>
          </a:blip>
          <a:srcRect b="0" l="10482" r="4018" t="0"/>
          <a:stretch/>
        </p:blipFill>
        <p:spPr>
          <a:xfrm>
            <a:off x="25" y="0"/>
            <a:ext cx="9144003" cy="5143500"/>
          </a:xfrm>
          <a:prstGeom prst="rect">
            <a:avLst/>
          </a:prstGeom>
          <a:noFill/>
          <a:ln>
            <a:noFill/>
          </a:ln>
        </p:spPr>
      </p:pic>
      <p:pic>
        <p:nvPicPr>
          <p:cNvPr id="44" name="Google Shape;44;p7"/>
          <p:cNvPicPr preferRelativeResize="0"/>
          <p:nvPr/>
        </p:nvPicPr>
        <p:blipFill rotWithShape="1">
          <a:blip r:embed="rId3">
            <a:alphaModFix amt="8000"/>
          </a:blip>
          <a:srcRect b="0" l="7424" r="1815" t="6759"/>
          <a:stretch/>
        </p:blipFill>
        <p:spPr>
          <a:xfrm flipH="1">
            <a:off x="25" y="0"/>
            <a:ext cx="9144003" cy="5143500"/>
          </a:xfrm>
          <a:prstGeom prst="rect">
            <a:avLst/>
          </a:prstGeom>
          <a:noFill/>
          <a:ln>
            <a:noFill/>
          </a:ln>
        </p:spPr>
      </p:pic>
      <p:sp>
        <p:nvSpPr>
          <p:cNvPr id="45" name="Google Shape;45;p7"/>
          <p:cNvSpPr txBox="1"/>
          <p:nvPr>
            <p:ph type="title"/>
          </p:nvPr>
        </p:nvSpPr>
        <p:spPr>
          <a:xfrm>
            <a:off x="709090" y="1061100"/>
            <a:ext cx="4294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6" name="Google Shape;46;p7"/>
          <p:cNvSpPr txBox="1"/>
          <p:nvPr>
            <p:ph idx="1" type="subTitle"/>
          </p:nvPr>
        </p:nvSpPr>
        <p:spPr>
          <a:xfrm>
            <a:off x="709100" y="2158025"/>
            <a:ext cx="4008300" cy="174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Nunito Light"/>
              <a:buChar char="●"/>
              <a:defRPr/>
            </a:lvl1pPr>
            <a:lvl2pPr lvl="1" rtl="0" algn="ctr">
              <a:lnSpc>
                <a:spcPct val="100000"/>
              </a:lnSpc>
              <a:spcBef>
                <a:spcPts val="0"/>
              </a:spcBef>
              <a:spcAft>
                <a:spcPts val="0"/>
              </a:spcAft>
              <a:buClr>
                <a:srgbClr val="E76A28"/>
              </a:buClr>
              <a:buSzPts val="1200"/>
              <a:buFont typeface="Nunito Light"/>
              <a:buChar char="○"/>
              <a:defRPr/>
            </a:lvl2pPr>
            <a:lvl3pPr lvl="2" rtl="0" algn="ctr">
              <a:lnSpc>
                <a:spcPct val="100000"/>
              </a:lnSpc>
              <a:spcBef>
                <a:spcPts val="0"/>
              </a:spcBef>
              <a:spcAft>
                <a:spcPts val="0"/>
              </a:spcAft>
              <a:buClr>
                <a:srgbClr val="E76A28"/>
              </a:buClr>
              <a:buSzPts val="1200"/>
              <a:buFont typeface="Nunito Light"/>
              <a:buChar char="■"/>
              <a:defRPr/>
            </a:lvl3pPr>
            <a:lvl4pPr lvl="3" rtl="0" algn="ctr">
              <a:lnSpc>
                <a:spcPct val="100000"/>
              </a:lnSpc>
              <a:spcBef>
                <a:spcPts val="0"/>
              </a:spcBef>
              <a:spcAft>
                <a:spcPts val="0"/>
              </a:spcAft>
              <a:buClr>
                <a:srgbClr val="E76A28"/>
              </a:buClr>
              <a:buSzPts val="12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200"/>
              <a:buFont typeface="Nunito Light"/>
              <a:buChar char="●"/>
              <a:defRPr/>
            </a:lvl7pPr>
            <a:lvl8pPr lvl="7" rtl="0" algn="ctr">
              <a:lnSpc>
                <a:spcPct val="100000"/>
              </a:lnSpc>
              <a:spcBef>
                <a:spcPts val="0"/>
              </a:spcBef>
              <a:spcAft>
                <a:spcPts val="0"/>
              </a:spcAft>
              <a:buClr>
                <a:srgbClr val="999999"/>
              </a:buClr>
              <a:buSzPts val="12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
        <p:nvSpPr>
          <p:cNvPr id="47" name="Google Shape;47;p7"/>
          <p:cNvSpPr/>
          <p:nvPr>
            <p:ph idx="2" type="pic"/>
          </p:nvPr>
        </p:nvSpPr>
        <p:spPr>
          <a:xfrm>
            <a:off x="5223550" y="0"/>
            <a:ext cx="3920400" cy="5143500"/>
          </a:xfrm>
          <a:prstGeom prst="rect">
            <a:avLst/>
          </a:prstGeom>
          <a:noFill/>
          <a:ln>
            <a:noFill/>
          </a:ln>
        </p:spPr>
      </p:sp>
      <p:sp>
        <p:nvSpPr>
          <p:cNvPr id="48" name="Google Shape;48;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gradFill>
          <a:gsLst>
            <a:gs pos="0">
              <a:schemeClr val="accent1"/>
            </a:gs>
            <a:gs pos="100000">
              <a:srgbClr val="000D1E"/>
            </a:gs>
          </a:gsLst>
          <a:lin ang="18900044" scaled="0"/>
        </a:gradFill>
      </p:bgPr>
    </p:bg>
    <p:spTree>
      <p:nvGrpSpPr>
        <p:cNvPr id="49" name="Shape 49"/>
        <p:cNvGrpSpPr/>
        <p:nvPr/>
      </p:nvGrpSpPr>
      <p:grpSpPr>
        <a:xfrm>
          <a:off x="0" y="0"/>
          <a:ext cx="0" cy="0"/>
          <a:chOff x="0" y="0"/>
          <a:chExt cx="0" cy="0"/>
        </a:xfrm>
      </p:grpSpPr>
      <p:pic>
        <p:nvPicPr>
          <p:cNvPr id="50" name="Google Shape;50;p8"/>
          <p:cNvPicPr preferRelativeResize="0"/>
          <p:nvPr/>
        </p:nvPicPr>
        <p:blipFill rotWithShape="1">
          <a:blip r:embed="rId2">
            <a:alphaModFix amt="70000"/>
          </a:blip>
          <a:srcRect b="0" l="10482" r="4018" t="0"/>
          <a:stretch/>
        </p:blipFill>
        <p:spPr>
          <a:xfrm>
            <a:off x="25" y="0"/>
            <a:ext cx="9144003" cy="5143500"/>
          </a:xfrm>
          <a:prstGeom prst="rect">
            <a:avLst/>
          </a:prstGeom>
          <a:noFill/>
          <a:ln>
            <a:noFill/>
          </a:ln>
        </p:spPr>
      </p:pic>
      <p:pic>
        <p:nvPicPr>
          <p:cNvPr id="51" name="Google Shape;51;p8"/>
          <p:cNvPicPr preferRelativeResize="0"/>
          <p:nvPr/>
        </p:nvPicPr>
        <p:blipFill rotWithShape="1">
          <a:blip r:embed="rId3">
            <a:alphaModFix amt="8000"/>
          </a:blip>
          <a:srcRect b="0" l="7424" r="1815" t="6759"/>
          <a:stretch/>
        </p:blipFill>
        <p:spPr>
          <a:xfrm flipH="1">
            <a:off x="25" y="0"/>
            <a:ext cx="9144003" cy="5143500"/>
          </a:xfrm>
          <a:prstGeom prst="rect">
            <a:avLst/>
          </a:prstGeom>
          <a:noFill/>
          <a:ln>
            <a:noFill/>
          </a:ln>
        </p:spPr>
      </p:pic>
      <p:sp>
        <p:nvSpPr>
          <p:cNvPr id="52" name="Google Shape;52;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3" name="Google Shape;53;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 name="Shape 54"/>
        <p:cNvGrpSpPr/>
        <p:nvPr/>
      </p:nvGrpSpPr>
      <p:grpSpPr>
        <a:xfrm>
          <a:off x="0" y="0"/>
          <a:ext cx="0" cy="0"/>
          <a:chOff x="0" y="0"/>
          <a:chExt cx="0" cy="0"/>
        </a:xfrm>
      </p:grpSpPr>
      <p:pic>
        <p:nvPicPr>
          <p:cNvPr id="55" name="Google Shape;55;p9"/>
          <p:cNvPicPr preferRelativeResize="0"/>
          <p:nvPr/>
        </p:nvPicPr>
        <p:blipFill rotWithShape="1">
          <a:blip r:embed="rId2">
            <a:alphaModFix amt="70000"/>
          </a:blip>
          <a:srcRect b="0" l="10482" r="4018" t="0"/>
          <a:stretch/>
        </p:blipFill>
        <p:spPr>
          <a:xfrm flipH="1">
            <a:off x="25" y="0"/>
            <a:ext cx="9144003" cy="5143500"/>
          </a:xfrm>
          <a:prstGeom prst="rect">
            <a:avLst/>
          </a:prstGeom>
          <a:noFill/>
          <a:ln>
            <a:noFill/>
          </a:ln>
        </p:spPr>
      </p:pic>
      <p:pic>
        <p:nvPicPr>
          <p:cNvPr id="56" name="Google Shape;56;p9"/>
          <p:cNvPicPr preferRelativeResize="0"/>
          <p:nvPr/>
        </p:nvPicPr>
        <p:blipFill rotWithShape="1">
          <a:blip r:embed="rId3">
            <a:alphaModFix amt="8000"/>
          </a:blip>
          <a:srcRect b="0" l="7424" r="1815" t="6759"/>
          <a:stretch/>
        </p:blipFill>
        <p:spPr>
          <a:xfrm>
            <a:off x="25" y="0"/>
            <a:ext cx="9144003" cy="5143500"/>
          </a:xfrm>
          <a:prstGeom prst="rect">
            <a:avLst/>
          </a:prstGeom>
          <a:noFill/>
          <a:ln>
            <a:noFill/>
          </a:ln>
        </p:spPr>
      </p:pic>
      <p:sp>
        <p:nvSpPr>
          <p:cNvPr id="57" name="Google Shape;57;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5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58" name="Google Shape;58;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9" name="Google Shape;59;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 name="Shape 60"/>
        <p:cNvGrpSpPr/>
        <p:nvPr/>
      </p:nvGrpSpPr>
      <p:grpSpPr>
        <a:xfrm>
          <a:off x="0" y="0"/>
          <a:ext cx="0" cy="0"/>
          <a:chOff x="0" y="0"/>
          <a:chExt cx="0" cy="0"/>
        </a:xfrm>
      </p:grpSpPr>
      <p:sp>
        <p:nvSpPr>
          <p:cNvPr id="61" name="Google Shape;61;p10"/>
          <p:cNvSpPr/>
          <p:nvPr>
            <p:ph idx="2" type="pic"/>
          </p:nvPr>
        </p:nvSpPr>
        <p:spPr>
          <a:xfrm>
            <a:off x="-50" y="0"/>
            <a:ext cx="9144000" cy="5143500"/>
          </a:xfrm>
          <a:prstGeom prst="rect">
            <a:avLst/>
          </a:prstGeom>
          <a:noFill/>
          <a:ln>
            <a:noFill/>
          </a:ln>
        </p:spPr>
      </p:sp>
      <p:sp>
        <p:nvSpPr>
          <p:cNvPr id="62" name="Google Shape;62;p10"/>
          <p:cNvSpPr txBox="1"/>
          <p:nvPr>
            <p:ph type="title"/>
          </p:nvPr>
        </p:nvSpPr>
        <p:spPr>
          <a:xfrm>
            <a:off x="720000" y="4014450"/>
            <a:ext cx="7704000" cy="572700"/>
          </a:xfrm>
          <a:prstGeom prst="rect">
            <a:avLst/>
          </a:prstGeom>
          <a:gradFill>
            <a:gsLst>
              <a:gs pos="0">
                <a:schemeClr val="accent1"/>
              </a:gs>
              <a:gs pos="100000">
                <a:srgbClr val="000D1E"/>
              </a:gs>
            </a:gsLst>
            <a:lin ang="18900044" scaled="0"/>
          </a:gradFill>
        </p:spPr>
        <p:txBody>
          <a:bodyPr anchorCtr="0" anchor="t"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63" name="Google Shape;63;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accent1"/>
            </a:gs>
            <a:gs pos="100000">
              <a:srgbClr val="000D1E"/>
            </a:gs>
          </a:gsLst>
          <a:lin ang="8099331"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3000"/>
              <a:buFont typeface="Bitter"/>
              <a:buNone/>
              <a:defRPr sz="3000">
                <a:solidFill>
                  <a:schemeClr val="lt1"/>
                </a:solidFill>
                <a:latin typeface="Bitter"/>
                <a:ea typeface="Bitter"/>
                <a:cs typeface="Bitter"/>
                <a:sym typeface="Bitter"/>
              </a:defRPr>
            </a:lvl1pPr>
            <a:lvl2pPr lvl="1" rtl="0">
              <a:spcBef>
                <a:spcPts val="0"/>
              </a:spcBef>
              <a:spcAft>
                <a:spcPts val="0"/>
              </a:spcAft>
              <a:buClr>
                <a:schemeClr val="lt1"/>
              </a:buClr>
              <a:buSzPts val="3000"/>
              <a:buFont typeface="Chivo"/>
              <a:buNone/>
              <a:defRPr b="1" sz="3000">
                <a:solidFill>
                  <a:schemeClr val="lt1"/>
                </a:solidFill>
                <a:latin typeface="Chivo"/>
                <a:ea typeface="Chivo"/>
                <a:cs typeface="Chivo"/>
                <a:sym typeface="Chivo"/>
              </a:defRPr>
            </a:lvl2pPr>
            <a:lvl3pPr lvl="2" rtl="0">
              <a:spcBef>
                <a:spcPts val="0"/>
              </a:spcBef>
              <a:spcAft>
                <a:spcPts val="0"/>
              </a:spcAft>
              <a:buClr>
                <a:schemeClr val="lt1"/>
              </a:buClr>
              <a:buSzPts val="3000"/>
              <a:buFont typeface="Chivo"/>
              <a:buNone/>
              <a:defRPr b="1" sz="3000">
                <a:solidFill>
                  <a:schemeClr val="lt1"/>
                </a:solidFill>
                <a:latin typeface="Chivo"/>
                <a:ea typeface="Chivo"/>
                <a:cs typeface="Chivo"/>
                <a:sym typeface="Chivo"/>
              </a:defRPr>
            </a:lvl3pPr>
            <a:lvl4pPr lvl="3" rtl="0">
              <a:spcBef>
                <a:spcPts val="0"/>
              </a:spcBef>
              <a:spcAft>
                <a:spcPts val="0"/>
              </a:spcAft>
              <a:buClr>
                <a:schemeClr val="lt1"/>
              </a:buClr>
              <a:buSzPts val="3000"/>
              <a:buFont typeface="Chivo"/>
              <a:buNone/>
              <a:defRPr b="1" sz="3000">
                <a:solidFill>
                  <a:schemeClr val="lt1"/>
                </a:solidFill>
                <a:latin typeface="Chivo"/>
                <a:ea typeface="Chivo"/>
                <a:cs typeface="Chivo"/>
                <a:sym typeface="Chivo"/>
              </a:defRPr>
            </a:lvl4pPr>
            <a:lvl5pPr lvl="4" rtl="0">
              <a:spcBef>
                <a:spcPts val="0"/>
              </a:spcBef>
              <a:spcAft>
                <a:spcPts val="0"/>
              </a:spcAft>
              <a:buClr>
                <a:schemeClr val="lt1"/>
              </a:buClr>
              <a:buSzPts val="3000"/>
              <a:buFont typeface="Chivo"/>
              <a:buNone/>
              <a:defRPr b="1" sz="3000">
                <a:solidFill>
                  <a:schemeClr val="lt1"/>
                </a:solidFill>
                <a:latin typeface="Chivo"/>
                <a:ea typeface="Chivo"/>
                <a:cs typeface="Chivo"/>
                <a:sym typeface="Chivo"/>
              </a:defRPr>
            </a:lvl5pPr>
            <a:lvl6pPr lvl="5" rtl="0">
              <a:spcBef>
                <a:spcPts val="0"/>
              </a:spcBef>
              <a:spcAft>
                <a:spcPts val="0"/>
              </a:spcAft>
              <a:buClr>
                <a:schemeClr val="lt1"/>
              </a:buClr>
              <a:buSzPts val="3000"/>
              <a:buFont typeface="Chivo"/>
              <a:buNone/>
              <a:defRPr b="1" sz="3000">
                <a:solidFill>
                  <a:schemeClr val="lt1"/>
                </a:solidFill>
                <a:latin typeface="Chivo"/>
                <a:ea typeface="Chivo"/>
                <a:cs typeface="Chivo"/>
                <a:sym typeface="Chivo"/>
              </a:defRPr>
            </a:lvl6pPr>
            <a:lvl7pPr lvl="6" rtl="0">
              <a:spcBef>
                <a:spcPts val="0"/>
              </a:spcBef>
              <a:spcAft>
                <a:spcPts val="0"/>
              </a:spcAft>
              <a:buClr>
                <a:schemeClr val="lt1"/>
              </a:buClr>
              <a:buSzPts val="3000"/>
              <a:buFont typeface="Chivo"/>
              <a:buNone/>
              <a:defRPr b="1" sz="3000">
                <a:solidFill>
                  <a:schemeClr val="lt1"/>
                </a:solidFill>
                <a:latin typeface="Chivo"/>
                <a:ea typeface="Chivo"/>
                <a:cs typeface="Chivo"/>
                <a:sym typeface="Chivo"/>
              </a:defRPr>
            </a:lvl7pPr>
            <a:lvl8pPr lvl="7" rtl="0">
              <a:spcBef>
                <a:spcPts val="0"/>
              </a:spcBef>
              <a:spcAft>
                <a:spcPts val="0"/>
              </a:spcAft>
              <a:buClr>
                <a:schemeClr val="lt1"/>
              </a:buClr>
              <a:buSzPts val="3000"/>
              <a:buFont typeface="Chivo"/>
              <a:buNone/>
              <a:defRPr b="1" sz="3000">
                <a:solidFill>
                  <a:schemeClr val="lt1"/>
                </a:solidFill>
                <a:latin typeface="Chivo"/>
                <a:ea typeface="Chivo"/>
                <a:cs typeface="Chivo"/>
                <a:sym typeface="Chivo"/>
              </a:defRPr>
            </a:lvl8pPr>
            <a:lvl9pPr lvl="8" rtl="0">
              <a:spcBef>
                <a:spcPts val="0"/>
              </a:spcBef>
              <a:spcAft>
                <a:spcPts val="0"/>
              </a:spcAft>
              <a:buClr>
                <a:schemeClr val="lt1"/>
              </a:buClr>
              <a:buSzPts val="3000"/>
              <a:buFont typeface="Chivo"/>
              <a:buNone/>
              <a:defRPr b="1" sz="3000">
                <a:solidFill>
                  <a:schemeClr val="lt1"/>
                </a:solidFill>
                <a:latin typeface="Chivo"/>
                <a:ea typeface="Chivo"/>
                <a:cs typeface="Chivo"/>
                <a:sym typeface="Chivo"/>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lt1"/>
              </a:buClr>
              <a:buSzPts val="1200"/>
              <a:buFont typeface="Work Sans"/>
              <a:buChar char="●"/>
              <a:defRPr sz="1200">
                <a:solidFill>
                  <a:schemeClr val="lt1"/>
                </a:solidFill>
                <a:latin typeface="Work Sans"/>
                <a:ea typeface="Work Sans"/>
                <a:cs typeface="Work Sans"/>
                <a:sym typeface="Work Sans"/>
              </a:defRPr>
            </a:lvl1pPr>
            <a:lvl2pPr indent="-304800" lvl="1" marL="914400">
              <a:lnSpc>
                <a:spcPct val="100000"/>
              </a:lnSpc>
              <a:spcBef>
                <a:spcPts val="0"/>
              </a:spcBef>
              <a:spcAft>
                <a:spcPts val="0"/>
              </a:spcAft>
              <a:buClr>
                <a:schemeClr val="lt1"/>
              </a:buClr>
              <a:buSzPts val="1200"/>
              <a:buFont typeface="Work Sans"/>
              <a:buChar char="○"/>
              <a:defRPr sz="1200">
                <a:solidFill>
                  <a:schemeClr val="lt1"/>
                </a:solidFill>
                <a:latin typeface="Work Sans"/>
                <a:ea typeface="Work Sans"/>
                <a:cs typeface="Work Sans"/>
                <a:sym typeface="Work Sans"/>
              </a:defRPr>
            </a:lvl2pPr>
            <a:lvl3pPr indent="-304800" lvl="2" marL="1371600">
              <a:lnSpc>
                <a:spcPct val="100000"/>
              </a:lnSpc>
              <a:spcBef>
                <a:spcPts val="0"/>
              </a:spcBef>
              <a:spcAft>
                <a:spcPts val="0"/>
              </a:spcAft>
              <a:buClr>
                <a:schemeClr val="lt1"/>
              </a:buClr>
              <a:buSzPts val="1200"/>
              <a:buFont typeface="Work Sans"/>
              <a:buChar char="■"/>
              <a:defRPr sz="1200">
                <a:solidFill>
                  <a:schemeClr val="lt1"/>
                </a:solidFill>
                <a:latin typeface="Work Sans"/>
                <a:ea typeface="Work Sans"/>
                <a:cs typeface="Work Sans"/>
                <a:sym typeface="Work Sans"/>
              </a:defRPr>
            </a:lvl3pPr>
            <a:lvl4pPr indent="-304800" lvl="3" marL="1828800">
              <a:lnSpc>
                <a:spcPct val="100000"/>
              </a:lnSpc>
              <a:spcBef>
                <a:spcPts val="0"/>
              </a:spcBef>
              <a:spcAft>
                <a:spcPts val="0"/>
              </a:spcAft>
              <a:buClr>
                <a:schemeClr val="lt1"/>
              </a:buClr>
              <a:buSzPts val="1200"/>
              <a:buFont typeface="Work Sans"/>
              <a:buChar char="●"/>
              <a:defRPr sz="1200">
                <a:solidFill>
                  <a:schemeClr val="lt1"/>
                </a:solidFill>
                <a:latin typeface="Work Sans"/>
                <a:ea typeface="Work Sans"/>
                <a:cs typeface="Work Sans"/>
                <a:sym typeface="Work Sans"/>
              </a:defRPr>
            </a:lvl4pPr>
            <a:lvl5pPr indent="-304800" lvl="4" marL="2286000">
              <a:lnSpc>
                <a:spcPct val="100000"/>
              </a:lnSpc>
              <a:spcBef>
                <a:spcPts val="0"/>
              </a:spcBef>
              <a:spcAft>
                <a:spcPts val="0"/>
              </a:spcAft>
              <a:buClr>
                <a:schemeClr val="lt1"/>
              </a:buClr>
              <a:buSzPts val="1200"/>
              <a:buFont typeface="Work Sans"/>
              <a:buChar char="○"/>
              <a:defRPr sz="1200">
                <a:solidFill>
                  <a:schemeClr val="lt1"/>
                </a:solidFill>
                <a:latin typeface="Work Sans"/>
                <a:ea typeface="Work Sans"/>
                <a:cs typeface="Work Sans"/>
                <a:sym typeface="Work Sans"/>
              </a:defRPr>
            </a:lvl5pPr>
            <a:lvl6pPr indent="-304800" lvl="5" marL="2743200">
              <a:lnSpc>
                <a:spcPct val="100000"/>
              </a:lnSpc>
              <a:spcBef>
                <a:spcPts val="0"/>
              </a:spcBef>
              <a:spcAft>
                <a:spcPts val="0"/>
              </a:spcAft>
              <a:buClr>
                <a:schemeClr val="lt1"/>
              </a:buClr>
              <a:buSzPts val="1200"/>
              <a:buFont typeface="Work Sans"/>
              <a:buChar char="■"/>
              <a:defRPr sz="1200">
                <a:solidFill>
                  <a:schemeClr val="lt1"/>
                </a:solidFill>
                <a:latin typeface="Work Sans"/>
                <a:ea typeface="Work Sans"/>
                <a:cs typeface="Work Sans"/>
                <a:sym typeface="Work Sans"/>
              </a:defRPr>
            </a:lvl6pPr>
            <a:lvl7pPr indent="-304800" lvl="6" marL="3200400">
              <a:lnSpc>
                <a:spcPct val="100000"/>
              </a:lnSpc>
              <a:spcBef>
                <a:spcPts val="0"/>
              </a:spcBef>
              <a:spcAft>
                <a:spcPts val="0"/>
              </a:spcAft>
              <a:buClr>
                <a:schemeClr val="lt1"/>
              </a:buClr>
              <a:buSzPts val="1200"/>
              <a:buFont typeface="Work Sans"/>
              <a:buChar char="●"/>
              <a:defRPr sz="1200">
                <a:solidFill>
                  <a:schemeClr val="lt1"/>
                </a:solidFill>
                <a:latin typeface="Work Sans"/>
                <a:ea typeface="Work Sans"/>
                <a:cs typeface="Work Sans"/>
                <a:sym typeface="Work Sans"/>
              </a:defRPr>
            </a:lvl7pPr>
            <a:lvl8pPr indent="-304800" lvl="7" marL="3657600">
              <a:lnSpc>
                <a:spcPct val="100000"/>
              </a:lnSpc>
              <a:spcBef>
                <a:spcPts val="0"/>
              </a:spcBef>
              <a:spcAft>
                <a:spcPts val="0"/>
              </a:spcAft>
              <a:buClr>
                <a:schemeClr val="lt1"/>
              </a:buClr>
              <a:buSzPts val="1200"/>
              <a:buFont typeface="Work Sans"/>
              <a:buChar char="○"/>
              <a:defRPr sz="1200">
                <a:solidFill>
                  <a:schemeClr val="lt1"/>
                </a:solidFill>
                <a:latin typeface="Work Sans"/>
                <a:ea typeface="Work Sans"/>
                <a:cs typeface="Work Sans"/>
                <a:sym typeface="Work Sans"/>
              </a:defRPr>
            </a:lvl8pPr>
            <a:lvl9pPr indent="-304800" lvl="8" marL="4114800">
              <a:lnSpc>
                <a:spcPct val="100000"/>
              </a:lnSpc>
              <a:spcBef>
                <a:spcPts val="0"/>
              </a:spcBef>
              <a:spcAft>
                <a:spcPts val="0"/>
              </a:spcAft>
              <a:buClr>
                <a:schemeClr val="lt1"/>
              </a:buClr>
              <a:buSzPts val="1200"/>
              <a:buFont typeface="Work Sans"/>
              <a:buChar char="■"/>
              <a:defRPr sz="1200">
                <a:solidFill>
                  <a:schemeClr val="lt1"/>
                </a:solidFill>
                <a:latin typeface="Work Sans"/>
                <a:ea typeface="Work Sans"/>
                <a:cs typeface="Work Sans"/>
                <a:sym typeface="Work Sans"/>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lt1"/>
                </a:solidFill>
                <a:latin typeface="Work Sans"/>
                <a:ea typeface="Work Sans"/>
                <a:cs typeface="Work Sans"/>
                <a:sym typeface="Work Sans"/>
              </a:defRPr>
            </a:lvl1pPr>
            <a:lvl2pPr lvl="1" algn="r">
              <a:buNone/>
              <a:defRPr sz="1300">
                <a:solidFill>
                  <a:schemeClr val="lt1"/>
                </a:solidFill>
                <a:latin typeface="Work Sans"/>
                <a:ea typeface="Work Sans"/>
                <a:cs typeface="Work Sans"/>
                <a:sym typeface="Work Sans"/>
              </a:defRPr>
            </a:lvl2pPr>
            <a:lvl3pPr lvl="2" algn="r">
              <a:buNone/>
              <a:defRPr sz="1300">
                <a:solidFill>
                  <a:schemeClr val="lt1"/>
                </a:solidFill>
                <a:latin typeface="Work Sans"/>
                <a:ea typeface="Work Sans"/>
                <a:cs typeface="Work Sans"/>
                <a:sym typeface="Work Sans"/>
              </a:defRPr>
            </a:lvl3pPr>
            <a:lvl4pPr lvl="3" algn="r">
              <a:buNone/>
              <a:defRPr sz="1300">
                <a:solidFill>
                  <a:schemeClr val="lt1"/>
                </a:solidFill>
                <a:latin typeface="Work Sans"/>
                <a:ea typeface="Work Sans"/>
                <a:cs typeface="Work Sans"/>
                <a:sym typeface="Work Sans"/>
              </a:defRPr>
            </a:lvl4pPr>
            <a:lvl5pPr lvl="4" algn="r">
              <a:buNone/>
              <a:defRPr sz="1300">
                <a:solidFill>
                  <a:schemeClr val="lt1"/>
                </a:solidFill>
                <a:latin typeface="Work Sans"/>
                <a:ea typeface="Work Sans"/>
                <a:cs typeface="Work Sans"/>
                <a:sym typeface="Work Sans"/>
              </a:defRPr>
            </a:lvl5pPr>
            <a:lvl6pPr lvl="5" algn="r">
              <a:buNone/>
              <a:defRPr sz="1300">
                <a:solidFill>
                  <a:schemeClr val="lt1"/>
                </a:solidFill>
                <a:latin typeface="Work Sans"/>
                <a:ea typeface="Work Sans"/>
                <a:cs typeface="Work Sans"/>
                <a:sym typeface="Work Sans"/>
              </a:defRPr>
            </a:lvl6pPr>
            <a:lvl7pPr lvl="6" algn="r">
              <a:buNone/>
              <a:defRPr sz="1300">
                <a:solidFill>
                  <a:schemeClr val="lt1"/>
                </a:solidFill>
                <a:latin typeface="Work Sans"/>
                <a:ea typeface="Work Sans"/>
                <a:cs typeface="Work Sans"/>
                <a:sym typeface="Work Sans"/>
              </a:defRPr>
            </a:lvl7pPr>
            <a:lvl8pPr lvl="7" algn="r">
              <a:buNone/>
              <a:defRPr sz="1300">
                <a:solidFill>
                  <a:schemeClr val="lt1"/>
                </a:solidFill>
                <a:latin typeface="Work Sans"/>
                <a:ea typeface="Work Sans"/>
                <a:cs typeface="Work Sans"/>
                <a:sym typeface="Work Sans"/>
              </a:defRPr>
            </a:lvl8pPr>
            <a:lvl9pPr lvl="8" algn="r">
              <a:buNone/>
              <a:defRPr sz="1300">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ieeexplore.ieee.org/document/8569358" TargetMode="External"/><Relationship Id="rId4" Type="http://schemas.openxmlformats.org/officeDocument/2006/relationships/hyperlink" Target="https://ieeexplore.ieee.org/abstract/document/1656029" TargetMode="External"/><Relationship Id="rId9" Type="http://schemas.openxmlformats.org/officeDocument/2006/relationships/hyperlink" Target="https://ieeexplore.ieee.org/abstract/document/10553330" TargetMode="External"/><Relationship Id="rId5" Type="http://schemas.openxmlformats.org/officeDocument/2006/relationships/hyperlink" Target="https://ntrs.nasa.gov/citations/20020065377" TargetMode="External"/><Relationship Id="rId6" Type="http://schemas.openxmlformats.org/officeDocument/2006/relationships/hyperlink" Target="https://arc.aiaa.org/doi/abs/10.2514/6.2012-2402#" TargetMode="External"/><Relationship Id="rId7" Type="http://schemas.openxmlformats.org/officeDocument/2006/relationships/hyperlink" Target="https://www.spiedigitallibrary.org/conference-proceedings-of-spie/9468/94680M/Cybersecurity-for-aerospace-autonomous-systems/10.1117/12.2177959.short" TargetMode="External"/><Relationship Id="rId8" Type="http://schemas.openxmlformats.org/officeDocument/2006/relationships/hyperlink" Target="https://ieeexplore.ieee.org/abstract/document/1629194" TargetMode="External"/><Relationship Id="rId10" Type="http://schemas.openxmlformats.org/officeDocument/2006/relationships/hyperlink" Target="https://ieeexplore.ieee.org/document/1011578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6"/>
          <p:cNvSpPr txBox="1"/>
          <p:nvPr>
            <p:ph type="ctrTitle"/>
          </p:nvPr>
        </p:nvSpPr>
        <p:spPr>
          <a:xfrm>
            <a:off x="558450" y="997225"/>
            <a:ext cx="8059500" cy="275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700"/>
              <a:t>Autonomous Systems for </a:t>
            </a:r>
            <a:r>
              <a:rPr lang="en" sz="4700"/>
              <a:t>Aerospace</a:t>
            </a:r>
            <a:endParaRPr b="0" sz="4500">
              <a:solidFill>
                <a:schemeClr val="lt1"/>
              </a:solidFill>
            </a:endParaRPr>
          </a:p>
        </p:txBody>
      </p:sp>
      <p:sp>
        <p:nvSpPr>
          <p:cNvPr id="189" name="Google Shape;189;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0" name="Google Shape;190;p26"/>
          <p:cNvSpPr txBox="1"/>
          <p:nvPr/>
        </p:nvSpPr>
        <p:spPr>
          <a:xfrm>
            <a:off x="2991650" y="3254075"/>
            <a:ext cx="3000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Work Sans"/>
                <a:ea typeface="Work Sans"/>
                <a:cs typeface="Work Sans"/>
                <a:sym typeface="Work Sans"/>
              </a:rPr>
              <a:t>Calogero Carlino</a:t>
            </a:r>
            <a:br>
              <a:rPr lang="en" sz="1200">
                <a:solidFill>
                  <a:schemeClr val="lt1"/>
                </a:solidFill>
                <a:latin typeface="Work Sans"/>
                <a:ea typeface="Work Sans"/>
                <a:cs typeface="Work Sans"/>
                <a:sym typeface="Work Sans"/>
              </a:rPr>
            </a:br>
            <a:br>
              <a:rPr lang="en" sz="1200">
                <a:solidFill>
                  <a:schemeClr val="lt1"/>
                </a:solidFill>
                <a:latin typeface="Work Sans"/>
                <a:ea typeface="Work Sans"/>
                <a:cs typeface="Work Sans"/>
                <a:sym typeface="Work Sans"/>
              </a:rPr>
            </a:br>
            <a:r>
              <a:rPr lang="en" sz="1200">
                <a:solidFill>
                  <a:schemeClr val="lt1"/>
                </a:solidFill>
                <a:latin typeface="Work Sans"/>
                <a:ea typeface="Work Sans"/>
                <a:cs typeface="Work Sans"/>
                <a:sym typeface="Work Sans"/>
              </a:rPr>
              <a:t>Luca Francesco Macera</a:t>
            </a:r>
            <a:endParaRPr sz="1200">
              <a:solidFill>
                <a:schemeClr val="lt1"/>
              </a:solidFill>
              <a:latin typeface="Work Sans"/>
              <a:ea typeface="Work Sans"/>
              <a:cs typeface="Work Sans"/>
              <a:sym typeface="Work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5"/>
          <p:cNvSpPr txBox="1"/>
          <p:nvPr>
            <p:ph type="title"/>
          </p:nvPr>
        </p:nvSpPr>
        <p:spPr>
          <a:xfrm>
            <a:off x="503550" y="445025"/>
            <a:ext cx="813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 Autonomous Distributed System of UAVs</a:t>
            </a:r>
            <a:endParaRPr sz="1600"/>
          </a:p>
        </p:txBody>
      </p:sp>
      <p:sp>
        <p:nvSpPr>
          <p:cNvPr id="327" name="Google Shape;327;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8" name="Google Shape;328;p35"/>
          <p:cNvSpPr txBox="1"/>
          <p:nvPr/>
        </p:nvSpPr>
        <p:spPr>
          <a:xfrm>
            <a:off x="462250" y="1546400"/>
            <a:ext cx="3487800" cy="2975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800"/>
              </a:spcBef>
              <a:spcAft>
                <a:spcPts val="0"/>
              </a:spcAft>
              <a:buNone/>
            </a:pPr>
            <a:r>
              <a:rPr lang="en" sz="1200">
                <a:solidFill>
                  <a:schemeClr val="lt1"/>
                </a:solidFill>
                <a:latin typeface="Work Sans"/>
                <a:ea typeface="Work Sans"/>
                <a:cs typeface="Work Sans"/>
                <a:sym typeface="Work Sans"/>
              </a:rPr>
              <a:t>It’s a network of different unmanned aerial vehicles (UAVs) for fly/over operations over complex environment (forests, dense urban locations) to gather data.</a:t>
            </a:r>
            <a:endParaRPr sz="1200">
              <a:solidFill>
                <a:schemeClr val="lt1"/>
              </a:solidFill>
              <a:latin typeface="Work Sans"/>
              <a:ea typeface="Work Sans"/>
              <a:cs typeface="Work Sans"/>
              <a:sym typeface="Work Sans"/>
            </a:endParaRPr>
          </a:p>
          <a:p>
            <a:pPr indent="0" lvl="0" marL="0" marR="0" rtl="0" algn="l">
              <a:lnSpc>
                <a:spcPct val="100000"/>
              </a:lnSpc>
              <a:spcBef>
                <a:spcPts val="800"/>
              </a:spcBef>
              <a:spcAft>
                <a:spcPts val="0"/>
              </a:spcAft>
              <a:buNone/>
            </a:pPr>
            <a:r>
              <a:rPr lang="en" sz="1200">
                <a:solidFill>
                  <a:schemeClr val="lt1"/>
                </a:solidFill>
                <a:latin typeface="Work Sans"/>
                <a:ea typeface="Work Sans"/>
                <a:cs typeface="Work Sans"/>
                <a:sym typeface="Work Sans"/>
              </a:rPr>
              <a:t>Inspired from the behaviour of certain species of migratory birds, it’s possible to achieve a more coherent and organized flying pattern.</a:t>
            </a:r>
            <a:endParaRPr sz="1200">
              <a:solidFill>
                <a:schemeClr val="lt1"/>
              </a:solidFill>
              <a:latin typeface="Work Sans"/>
              <a:ea typeface="Work Sans"/>
              <a:cs typeface="Work Sans"/>
              <a:sym typeface="Work Sans"/>
            </a:endParaRPr>
          </a:p>
          <a:p>
            <a:pPr indent="0" lvl="0" marL="0" marR="0" rtl="0" algn="l">
              <a:lnSpc>
                <a:spcPct val="100000"/>
              </a:lnSpc>
              <a:spcBef>
                <a:spcPts val="800"/>
              </a:spcBef>
              <a:spcAft>
                <a:spcPts val="0"/>
              </a:spcAft>
              <a:buNone/>
            </a:pPr>
            <a:r>
              <a:rPr lang="en" sz="1200">
                <a:solidFill>
                  <a:schemeClr val="lt1"/>
                </a:solidFill>
                <a:latin typeface="Work Sans"/>
                <a:ea typeface="Work Sans"/>
                <a:cs typeface="Work Sans"/>
                <a:sym typeface="Work Sans"/>
              </a:rPr>
              <a:t>This increases the maximum field of view of and a better coordination when operating (better collision avoidance, coverage)</a:t>
            </a:r>
            <a:endParaRPr sz="1200">
              <a:solidFill>
                <a:schemeClr val="lt1"/>
              </a:solidFill>
              <a:latin typeface="Work Sans"/>
              <a:ea typeface="Work Sans"/>
              <a:cs typeface="Work Sans"/>
              <a:sym typeface="Work Sans"/>
            </a:endParaRPr>
          </a:p>
        </p:txBody>
      </p:sp>
      <p:pic>
        <p:nvPicPr>
          <p:cNvPr id="329" name="Google Shape;329;p35"/>
          <p:cNvPicPr preferRelativeResize="0"/>
          <p:nvPr/>
        </p:nvPicPr>
        <p:blipFill>
          <a:blip r:embed="rId3">
            <a:alphaModFix/>
          </a:blip>
          <a:stretch>
            <a:fillRect/>
          </a:stretch>
        </p:blipFill>
        <p:spPr>
          <a:xfrm>
            <a:off x="3908050" y="1668200"/>
            <a:ext cx="4916574" cy="2939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System Policies</a:t>
            </a:r>
            <a:endParaRPr/>
          </a:p>
        </p:txBody>
      </p:sp>
      <p:sp>
        <p:nvSpPr>
          <p:cNvPr id="335" name="Google Shape;335;p36"/>
          <p:cNvSpPr txBox="1"/>
          <p:nvPr/>
        </p:nvSpPr>
        <p:spPr>
          <a:xfrm flipH="1">
            <a:off x="1860500" y="2931625"/>
            <a:ext cx="2126400" cy="9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lt1"/>
                </a:solidFill>
                <a:latin typeface="Bitter"/>
                <a:ea typeface="Bitter"/>
                <a:cs typeface="Bitter"/>
                <a:sym typeface="Bitter"/>
              </a:rPr>
              <a:t>Short term objectives like obstacle avoidance and coordination</a:t>
            </a:r>
            <a:endParaRPr sz="1200">
              <a:solidFill>
                <a:schemeClr val="lt1"/>
              </a:solidFill>
              <a:latin typeface="Work Sans"/>
              <a:ea typeface="Work Sans"/>
              <a:cs typeface="Work Sans"/>
              <a:sym typeface="Work Sans"/>
            </a:endParaRPr>
          </a:p>
        </p:txBody>
      </p:sp>
      <p:sp>
        <p:nvSpPr>
          <p:cNvPr id="336" name="Google Shape;336;p36"/>
          <p:cNvSpPr txBox="1"/>
          <p:nvPr/>
        </p:nvSpPr>
        <p:spPr>
          <a:xfrm flipH="1">
            <a:off x="5157100" y="2902825"/>
            <a:ext cx="2126400" cy="1011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lt1"/>
                </a:solidFill>
                <a:latin typeface="Bitter"/>
                <a:ea typeface="Bitter"/>
                <a:cs typeface="Bitter"/>
                <a:sym typeface="Bitter"/>
              </a:rPr>
              <a:t>Long term objectives like path planning and shortest route calculation</a:t>
            </a:r>
            <a:endParaRPr sz="1800">
              <a:solidFill>
                <a:schemeClr val="lt1"/>
              </a:solidFill>
              <a:latin typeface="Bitter"/>
              <a:ea typeface="Bitter"/>
              <a:cs typeface="Bitter"/>
              <a:sym typeface="Bitter"/>
            </a:endParaRPr>
          </a:p>
        </p:txBody>
      </p:sp>
      <p:sp>
        <p:nvSpPr>
          <p:cNvPr id="337" name="Google Shape;337;p36"/>
          <p:cNvSpPr txBox="1"/>
          <p:nvPr>
            <p:ph idx="4294967295" type="title"/>
          </p:nvPr>
        </p:nvSpPr>
        <p:spPr>
          <a:xfrm>
            <a:off x="2627900" y="1910220"/>
            <a:ext cx="734700" cy="70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t>1</a:t>
            </a:r>
            <a:endParaRPr sz="5000"/>
          </a:p>
        </p:txBody>
      </p:sp>
      <p:sp>
        <p:nvSpPr>
          <p:cNvPr id="338" name="Google Shape;338;p36"/>
          <p:cNvSpPr txBox="1"/>
          <p:nvPr>
            <p:ph idx="4294967295" type="title"/>
          </p:nvPr>
        </p:nvSpPr>
        <p:spPr>
          <a:xfrm>
            <a:off x="5929150" y="1852615"/>
            <a:ext cx="734700" cy="10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t>2</a:t>
            </a:r>
            <a:endParaRPr sz="5000"/>
          </a:p>
        </p:txBody>
      </p:sp>
      <p:sp>
        <p:nvSpPr>
          <p:cNvPr id="339" name="Google Shape;339;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Forest Traversal</a:t>
            </a:r>
            <a:endParaRPr/>
          </a:p>
        </p:txBody>
      </p:sp>
      <p:sp>
        <p:nvSpPr>
          <p:cNvPr id="345" name="Google Shape;345;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46" name="Google Shape;346;p37"/>
          <p:cNvPicPr preferRelativeResize="0"/>
          <p:nvPr/>
        </p:nvPicPr>
        <p:blipFill>
          <a:blip r:embed="rId3">
            <a:alphaModFix/>
          </a:blip>
          <a:stretch>
            <a:fillRect/>
          </a:stretch>
        </p:blipFill>
        <p:spPr>
          <a:xfrm>
            <a:off x="350675" y="1064375"/>
            <a:ext cx="5228703" cy="3820976"/>
          </a:xfrm>
          <a:prstGeom prst="rect">
            <a:avLst/>
          </a:prstGeom>
          <a:noFill/>
          <a:ln>
            <a:noFill/>
          </a:ln>
        </p:spPr>
      </p:pic>
      <p:sp>
        <p:nvSpPr>
          <p:cNvPr id="347" name="Google Shape;347;p37"/>
          <p:cNvSpPr txBox="1"/>
          <p:nvPr/>
        </p:nvSpPr>
        <p:spPr>
          <a:xfrm>
            <a:off x="5750000" y="1083900"/>
            <a:ext cx="3000000" cy="2876100"/>
          </a:xfrm>
          <a:prstGeom prst="rect">
            <a:avLst/>
          </a:prstGeom>
          <a:noFill/>
          <a:ln>
            <a:noFill/>
          </a:ln>
        </p:spPr>
        <p:txBody>
          <a:bodyPr anchorCtr="0" anchor="ctr" bIns="91425" lIns="91425" spcFirstLastPara="1" rIns="91425" wrap="square" tIns="91425">
            <a:spAutoFit/>
          </a:bodyPr>
          <a:lstStyle/>
          <a:p>
            <a:pPr indent="0" lvl="0" marL="0" rtl="0" algn="l">
              <a:lnSpc>
                <a:spcPct val="135714"/>
              </a:lnSpc>
              <a:spcBef>
                <a:spcPts val="0"/>
              </a:spcBef>
              <a:spcAft>
                <a:spcPts val="0"/>
              </a:spcAft>
              <a:buNone/>
            </a:pPr>
            <a:r>
              <a:rPr lang="en" sz="1200">
                <a:solidFill>
                  <a:schemeClr val="lt1"/>
                </a:solidFill>
                <a:latin typeface="Work Sans"/>
                <a:ea typeface="Work Sans"/>
                <a:cs typeface="Work Sans"/>
                <a:sym typeface="Work Sans"/>
              </a:rPr>
              <a:t>The swarm must fly through a dense forest, modeled using cylindrical obstacles, and should arrive at 3 destination without breaking formation.</a:t>
            </a:r>
            <a:endParaRPr sz="1200">
              <a:solidFill>
                <a:schemeClr val="lt1"/>
              </a:solidFill>
              <a:latin typeface="Work Sans"/>
              <a:ea typeface="Work Sans"/>
              <a:cs typeface="Work Sans"/>
              <a:sym typeface="Work Sans"/>
            </a:endParaRPr>
          </a:p>
          <a:p>
            <a:pPr indent="0" lvl="0" marL="0" rtl="0" algn="l">
              <a:lnSpc>
                <a:spcPct val="135714"/>
              </a:lnSpc>
              <a:spcBef>
                <a:spcPts val="0"/>
              </a:spcBef>
              <a:spcAft>
                <a:spcPts val="0"/>
              </a:spcAft>
              <a:buNone/>
            </a:pPr>
            <a:r>
              <a:rPr lang="en" sz="1200">
                <a:solidFill>
                  <a:schemeClr val="lt1"/>
                </a:solidFill>
                <a:latin typeface="Work Sans"/>
                <a:ea typeface="Work Sans"/>
                <a:cs typeface="Work Sans"/>
                <a:sym typeface="Work Sans"/>
              </a:rPr>
              <a:t>Some results:</a:t>
            </a:r>
            <a:endParaRPr sz="1200">
              <a:solidFill>
                <a:schemeClr val="lt1"/>
              </a:solidFill>
              <a:latin typeface="Work Sans"/>
              <a:ea typeface="Work Sans"/>
              <a:cs typeface="Work Sans"/>
              <a:sym typeface="Work Sans"/>
            </a:endParaRPr>
          </a:p>
          <a:p>
            <a:pPr indent="-304800" lvl="0" marL="457200" rtl="0" algn="l">
              <a:lnSpc>
                <a:spcPct val="135714"/>
              </a:lnSpc>
              <a:spcBef>
                <a:spcPts val="0"/>
              </a:spcBef>
              <a:spcAft>
                <a:spcPts val="0"/>
              </a:spcAft>
              <a:buClr>
                <a:schemeClr val="lt1"/>
              </a:buClr>
              <a:buSzPts val="1200"/>
              <a:buFont typeface="Work Sans"/>
              <a:buChar char="●"/>
            </a:pPr>
            <a:r>
              <a:rPr lang="en" sz="1200">
                <a:solidFill>
                  <a:schemeClr val="lt1"/>
                </a:solidFill>
                <a:latin typeface="Work Sans"/>
                <a:ea typeface="Work Sans"/>
                <a:cs typeface="Work Sans"/>
                <a:sym typeface="Work Sans"/>
              </a:rPr>
              <a:t>Average velocity of 1.5m/s</a:t>
            </a:r>
            <a:endParaRPr sz="1200">
              <a:solidFill>
                <a:schemeClr val="lt1"/>
              </a:solidFill>
              <a:latin typeface="Work Sans"/>
              <a:ea typeface="Work Sans"/>
              <a:cs typeface="Work Sans"/>
              <a:sym typeface="Work Sans"/>
            </a:endParaRPr>
          </a:p>
          <a:p>
            <a:pPr indent="-304800" lvl="0" marL="457200" rtl="0" algn="l">
              <a:lnSpc>
                <a:spcPct val="135714"/>
              </a:lnSpc>
              <a:spcBef>
                <a:spcPts val="0"/>
              </a:spcBef>
              <a:spcAft>
                <a:spcPts val="0"/>
              </a:spcAft>
              <a:buClr>
                <a:schemeClr val="lt1"/>
              </a:buClr>
              <a:buSzPts val="1200"/>
              <a:buFont typeface="Work Sans"/>
              <a:buChar char="●"/>
            </a:pPr>
            <a:r>
              <a:rPr lang="en" sz="1200">
                <a:solidFill>
                  <a:schemeClr val="lt1"/>
                </a:solidFill>
                <a:latin typeface="Work Sans"/>
                <a:ea typeface="Work Sans"/>
                <a:cs typeface="Work Sans"/>
                <a:sym typeface="Work Sans"/>
              </a:rPr>
              <a:t>No device broke formation</a:t>
            </a:r>
            <a:endParaRPr sz="1200">
              <a:solidFill>
                <a:schemeClr val="lt1"/>
              </a:solidFill>
              <a:latin typeface="Work Sans"/>
              <a:ea typeface="Work Sans"/>
              <a:cs typeface="Work Sans"/>
              <a:sym typeface="Work Sans"/>
            </a:endParaRPr>
          </a:p>
          <a:p>
            <a:pPr indent="-304800" lvl="0" marL="457200" rtl="0" algn="l">
              <a:lnSpc>
                <a:spcPct val="135714"/>
              </a:lnSpc>
              <a:spcBef>
                <a:spcPts val="0"/>
              </a:spcBef>
              <a:spcAft>
                <a:spcPts val="0"/>
              </a:spcAft>
              <a:buClr>
                <a:schemeClr val="lt1"/>
              </a:buClr>
              <a:buSzPts val="1200"/>
              <a:buFont typeface="Work Sans"/>
              <a:buChar char="●"/>
            </a:pPr>
            <a:r>
              <a:rPr lang="en" sz="1200">
                <a:solidFill>
                  <a:schemeClr val="lt1"/>
                </a:solidFill>
                <a:latin typeface="Work Sans"/>
                <a:ea typeface="Work Sans"/>
                <a:cs typeface="Work Sans"/>
                <a:sym typeface="Work Sans"/>
              </a:rPr>
              <a:t>Maintained a safe </a:t>
            </a:r>
            <a:r>
              <a:rPr lang="en" sz="1200">
                <a:solidFill>
                  <a:schemeClr val="lt1"/>
                </a:solidFill>
                <a:latin typeface="Work Sans"/>
                <a:ea typeface="Work Sans"/>
                <a:cs typeface="Work Sans"/>
                <a:sym typeface="Work Sans"/>
              </a:rPr>
              <a:t>minimum</a:t>
            </a:r>
            <a:r>
              <a:rPr lang="en" sz="1200">
                <a:solidFill>
                  <a:schemeClr val="lt1"/>
                </a:solidFill>
                <a:latin typeface="Work Sans"/>
                <a:ea typeface="Work Sans"/>
                <a:cs typeface="Work Sans"/>
                <a:sym typeface="Work Sans"/>
              </a:rPr>
              <a:t> distance between the obstacles and other agents</a:t>
            </a:r>
            <a:endParaRPr sz="1200">
              <a:solidFill>
                <a:schemeClr val="lt1"/>
              </a:solidFill>
              <a:latin typeface="Work Sans"/>
              <a:ea typeface="Work Sans"/>
              <a:cs typeface="Work Sans"/>
              <a:sym typeface="Work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Reciprocal Collision Avoidance</a:t>
            </a:r>
            <a:endParaRPr/>
          </a:p>
        </p:txBody>
      </p:sp>
      <p:sp>
        <p:nvSpPr>
          <p:cNvPr id="353" name="Google Shape;353;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54" name="Google Shape;354;p38"/>
          <p:cNvPicPr preferRelativeResize="0"/>
          <p:nvPr/>
        </p:nvPicPr>
        <p:blipFill rotWithShape="1">
          <a:blip r:embed="rId3">
            <a:alphaModFix/>
          </a:blip>
          <a:srcRect b="99" l="0" r="0" t="99"/>
          <a:stretch/>
        </p:blipFill>
        <p:spPr>
          <a:xfrm>
            <a:off x="350675" y="1064375"/>
            <a:ext cx="5228704" cy="3820975"/>
          </a:xfrm>
          <a:prstGeom prst="rect">
            <a:avLst/>
          </a:prstGeom>
          <a:noFill/>
          <a:ln>
            <a:noFill/>
          </a:ln>
        </p:spPr>
      </p:pic>
      <p:sp>
        <p:nvSpPr>
          <p:cNvPr id="355" name="Google Shape;355;p38"/>
          <p:cNvSpPr txBox="1"/>
          <p:nvPr/>
        </p:nvSpPr>
        <p:spPr>
          <a:xfrm>
            <a:off x="5750000" y="1083900"/>
            <a:ext cx="3000000" cy="2625600"/>
          </a:xfrm>
          <a:prstGeom prst="rect">
            <a:avLst/>
          </a:prstGeom>
          <a:noFill/>
          <a:ln>
            <a:noFill/>
          </a:ln>
        </p:spPr>
        <p:txBody>
          <a:bodyPr anchorCtr="0" anchor="ctr" bIns="91425" lIns="91425" spcFirstLastPara="1" rIns="91425" wrap="square" tIns="91425">
            <a:spAutoFit/>
          </a:bodyPr>
          <a:lstStyle/>
          <a:p>
            <a:pPr indent="0" lvl="0" marL="0" rtl="0" algn="l">
              <a:lnSpc>
                <a:spcPct val="135714"/>
              </a:lnSpc>
              <a:spcBef>
                <a:spcPts val="0"/>
              </a:spcBef>
              <a:spcAft>
                <a:spcPts val="0"/>
              </a:spcAft>
              <a:buNone/>
            </a:pPr>
            <a:r>
              <a:rPr lang="en" sz="1200">
                <a:solidFill>
                  <a:schemeClr val="lt1"/>
                </a:solidFill>
                <a:latin typeface="Work Sans"/>
                <a:ea typeface="Work Sans"/>
                <a:cs typeface="Work Sans"/>
                <a:sym typeface="Work Sans"/>
              </a:rPr>
              <a:t>Each drone is assigned a specific trajectory, and must avoid collision with other devices and obstacles that may be in the way.</a:t>
            </a:r>
            <a:endParaRPr sz="1200">
              <a:solidFill>
                <a:schemeClr val="lt1"/>
              </a:solidFill>
              <a:latin typeface="Work Sans"/>
              <a:ea typeface="Work Sans"/>
              <a:cs typeface="Work Sans"/>
              <a:sym typeface="Work Sans"/>
            </a:endParaRPr>
          </a:p>
          <a:p>
            <a:pPr indent="0" lvl="0" marL="0" rtl="0" algn="l">
              <a:lnSpc>
                <a:spcPct val="135714"/>
              </a:lnSpc>
              <a:spcBef>
                <a:spcPts val="0"/>
              </a:spcBef>
              <a:spcAft>
                <a:spcPts val="0"/>
              </a:spcAft>
              <a:buNone/>
            </a:pPr>
            <a:r>
              <a:t/>
            </a:r>
            <a:endParaRPr sz="1200">
              <a:solidFill>
                <a:schemeClr val="lt1"/>
              </a:solidFill>
              <a:latin typeface="Work Sans"/>
              <a:ea typeface="Work Sans"/>
              <a:cs typeface="Work Sans"/>
              <a:sym typeface="Work Sans"/>
            </a:endParaRPr>
          </a:p>
          <a:p>
            <a:pPr indent="0" lvl="0" marL="0" rtl="0" algn="l">
              <a:lnSpc>
                <a:spcPct val="135714"/>
              </a:lnSpc>
              <a:spcBef>
                <a:spcPts val="0"/>
              </a:spcBef>
              <a:spcAft>
                <a:spcPts val="0"/>
              </a:spcAft>
              <a:buNone/>
            </a:pPr>
            <a:r>
              <a:rPr lang="en" sz="1200">
                <a:solidFill>
                  <a:schemeClr val="lt1"/>
                </a:solidFill>
                <a:latin typeface="Work Sans"/>
                <a:ea typeface="Work Sans"/>
                <a:cs typeface="Work Sans"/>
                <a:sym typeface="Work Sans"/>
              </a:rPr>
              <a:t>The main result was that the drones were able to react quickly and maintain a minimum safe distance not only with the environment, but with other devices.</a:t>
            </a:r>
            <a:endParaRPr sz="1200">
              <a:solidFill>
                <a:schemeClr val="lt1"/>
              </a:solidFill>
              <a:latin typeface="Work Sans"/>
              <a:ea typeface="Work Sans"/>
              <a:cs typeface="Work Sans"/>
              <a:sym typeface="Work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9"/>
          <p:cNvSpPr txBox="1"/>
          <p:nvPr/>
        </p:nvSpPr>
        <p:spPr>
          <a:xfrm>
            <a:off x="462250" y="1546400"/>
            <a:ext cx="3487800" cy="3203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800"/>
              </a:spcBef>
              <a:spcAft>
                <a:spcPts val="0"/>
              </a:spcAft>
              <a:buNone/>
            </a:pPr>
            <a:r>
              <a:rPr lang="en" sz="1200">
                <a:solidFill>
                  <a:schemeClr val="lt1"/>
                </a:solidFill>
                <a:latin typeface="Work Sans"/>
                <a:ea typeface="Work Sans"/>
                <a:cs typeface="Work Sans"/>
                <a:sym typeface="Work Sans"/>
              </a:rPr>
              <a:t>With the increase of space junk and the concern of foreign objects (RSO), a system was devised to monitor their movement.</a:t>
            </a:r>
            <a:endParaRPr sz="1200">
              <a:solidFill>
                <a:schemeClr val="lt1"/>
              </a:solidFill>
              <a:latin typeface="Work Sans"/>
              <a:ea typeface="Work Sans"/>
              <a:cs typeface="Work Sans"/>
              <a:sym typeface="Work Sans"/>
            </a:endParaRPr>
          </a:p>
          <a:p>
            <a:pPr indent="0" lvl="0" marL="0" marR="0" rtl="0" algn="l">
              <a:lnSpc>
                <a:spcPct val="100000"/>
              </a:lnSpc>
              <a:spcBef>
                <a:spcPts val="800"/>
              </a:spcBef>
              <a:spcAft>
                <a:spcPts val="0"/>
              </a:spcAft>
              <a:buNone/>
            </a:pPr>
            <a:r>
              <a:rPr lang="en" sz="1200">
                <a:solidFill>
                  <a:schemeClr val="lt1"/>
                </a:solidFill>
                <a:latin typeface="Work Sans"/>
                <a:ea typeface="Work Sans"/>
                <a:cs typeface="Work Sans"/>
                <a:sym typeface="Work Sans"/>
              </a:rPr>
              <a:t>Using a distributed system of autonomous satellites, it’s possible to keep track of the position of these objects and make sure that they pose no </a:t>
            </a:r>
            <a:r>
              <a:rPr lang="en" sz="1200">
                <a:solidFill>
                  <a:schemeClr val="lt1"/>
                </a:solidFill>
                <a:latin typeface="Work Sans"/>
                <a:ea typeface="Work Sans"/>
                <a:cs typeface="Work Sans"/>
                <a:sym typeface="Work Sans"/>
              </a:rPr>
              <a:t>threat to the orbiting devices present.</a:t>
            </a:r>
            <a:endParaRPr sz="1200">
              <a:solidFill>
                <a:schemeClr val="lt1"/>
              </a:solidFill>
              <a:latin typeface="Work Sans"/>
              <a:ea typeface="Work Sans"/>
              <a:cs typeface="Work Sans"/>
              <a:sym typeface="Work Sans"/>
            </a:endParaRPr>
          </a:p>
          <a:p>
            <a:pPr indent="0" lvl="0" marL="0" marR="0" rtl="0" algn="l">
              <a:lnSpc>
                <a:spcPct val="100000"/>
              </a:lnSpc>
              <a:spcBef>
                <a:spcPts val="800"/>
              </a:spcBef>
              <a:spcAft>
                <a:spcPts val="0"/>
              </a:spcAft>
              <a:buNone/>
            </a:pPr>
            <a:r>
              <a:t/>
            </a:r>
            <a:endParaRPr sz="1200">
              <a:solidFill>
                <a:schemeClr val="lt1"/>
              </a:solidFill>
              <a:latin typeface="Work Sans"/>
              <a:ea typeface="Work Sans"/>
              <a:cs typeface="Work Sans"/>
              <a:sym typeface="Work Sans"/>
            </a:endParaRPr>
          </a:p>
        </p:txBody>
      </p:sp>
      <p:sp>
        <p:nvSpPr>
          <p:cNvPr id="361" name="Google Shape;361;p39"/>
          <p:cNvSpPr txBox="1"/>
          <p:nvPr>
            <p:ph type="title"/>
          </p:nvPr>
        </p:nvSpPr>
        <p:spPr>
          <a:xfrm>
            <a:off x="503550" y="445025"/>
            <a:ext cx="7647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Distributed System of Satellites for Space Surveillance</a:t>
            </a:r>
            <a:endParaRPr sz="1600"/>
          </a:p>
        </p:txBody>
      </p:sp>
      <p:sp>
        <p:nvSpPr>
          <p:cNvPr id="362" name="Google Shape;362;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63" name="Google Shape;363;p39"/>
          <p:cNvPicPr preferRelativeResize="0"/>
          <p:nvPr/>
        </p:nvPicPr>
        <p:blipFill>
          <a:blip r:embed="rId3">
            <a:alphaModFix/>
          </a:blip>
          <a:stretch>
            <a:fillRect/>
          </a:stretch>
        </p:blipFill>
        <p:spPr>
          <a:xfrm>
            <a:off x="3950050" y="1582000"/>
            <a:ext cx="4889149" cy="316785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0"/>
          <p:cNvSpPr txBox="1"/>
          <p:nvPr>
            <p:ph type="title"/>
          </p:nvPr>
        </p:nvSpPr>
        <p:spPr>
          <a:xfrm>
            <a:off x="503550" y="445025"/>
            <a:ext cx="7647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System Architecture Overview</a:t>
            </a:r>
            <a:endParaRPr sz="1600"/>
          </a:p>
        </p:txBody>
      </p:sp>
      <p:sp>
        <p:nvSpPr>
          <p:cNvPr id="369" name="Google Shape;369;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70" name="Google Shape;370;p40"/>
          <p:cNvPicPr preferRelativeResize="0"/>
          <p:nvPr/>
        </p:nvPicPr>
        <p:blipFill>
          <a:blip r:embed="rId3">
            <a:alphaModFix/>
          </a:blip>
          <a:stretch>
            <a:fillRect/>
          </a:stretch>
        </p:blipFill>
        <p:spPr>
          <a:xfrm>
            <a:off x="941949" y="1207500"/>
            <a:ext cx="7102950" cy="3254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System Results</a:t>
            </a:r>
            <a:endParaRPr/>
          </a:p>
        </p:txBody>
      </p:sp>
      <p:sp>
        <p:nvSpPr>
          <p:cNvPr id="376" name="Google Shape;376;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7" name="Google Shape;377;p41"/>
          <p:cNvSpPr txBox="1"/>
          <p:nvPr/>
        </p:nvSpPr>
        <p:spPr>
          <a:xfrm>
            <a:off x="720100" y="1457350"/>
            <a:ext cx="7704000" cy="1873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200">
                <a:solidFill>
                  <a:schemeClr val="lt1"/>
                </a:solidFill>
                <a:latin typeface="Work Sans"/>
                <a:ea typeface="Work Sans"/>
                <a:cs typeface="Work Sans"/>
                <a:sym typeface="Work Sans"/>
              </a:rPr>
              <a:t>The network was able to detect and calculate a good approximation of the trajectory of a dummy object placed in the environment, with negligible errors in the exact predictions of the future coordinates of it.</a:t>
            </a:r>
            <a:endParaRPr sz="1200">
              <a:solidFill>
                <a:schemeClr val="lt1"/>
              </a:solidFill>
              <a:latin typeface="Work Sans"/>
              <a:ea typeface="Work Sans"/>
              <a:cs typeface="Work Sans"/>
              <a:sym typeface="Work Sans"/>
            </a:endParaRPr>
          </a:p>
          <a:p>
            <a:pPr indent="0" lvl="0" marL="0" rtl="0" algn="l">
              <a:lnSpc>
                <a:spcPct val="135714"/>
              </a:lnSpc>
              <a:spcBef>
                <a:spcPts val="0"/>
              </a:spcBef>
              <a:spcAft>
                <a:spcPts val="0"/>
              </a:spcAft>
              <a:buNone/>
            </a:pPr>
            <a:r>
              <a:t/>
            </a:r>
            <a:endParaRPr sz="1200">
              <a:solidFill>
                <a:schemeClr val="lt1"/>
              </a:solidFill>
              <a:latin typeface="Work Sans"/>
              <a:ea typeface="Work Sans"/>
              <a:cs typeface="Work Sans"/>
              <a:sym typeface="Work Sans"/>
            </a:endParaRPr>
          </a:p>
          <a:p>
            <a:pPr indent="0" lvl="0" marL="0" rtl="0" algn="l">
              <a:lnSpc>
                <a:spcPct val="135714"/>
              </a:lnSpc>
              <a:spcBef>
                <a:spcPts val="0"/>
              </a:spcBef>
              <a:spcAft>
                <a:spcPts val="0"/>
              </a:spcAft>
              <a:buNone/>
            </a:pPr>
            <a:r>
              <a:rPr lang="en" sz="1200">
                <a:solidFill>
                  <a:schemeClr val="lt1"/>
                </a:solidFill>
                <a:latin typeface="Work Sans"/>
                <a:ea typeface="Work Sans"/>
                <a:cs typeface="Work Sans"/>
                <a:sym typeface="Work Sans"/>
              </a:rPr>
              <a:t>Using this calculations, the agents present in the network, were able to reposition </a:t>
            </a:r>
            <a:r>
              <a:rPr lang="en" sz="1200">
                <a:solidFill>
                  <a:schemeClr val="lt1"/>
                </a:solidFill>
                <a:latin typeface="Work Sans"/>
                <a:ea typeface="Work Sans"/>
                <a:cs typeface="Work Sans"/>
                <a:sym typeface="Work Sans"/>
              </a:rPr>
              <a:t>themselves</a:t>
            </a:r>
            <a:r>
              <a:rPr lang="en" sz="1200">
                <a:solidFill>
                  <a:schemeClr val="lt1"/>
                </a:solidFill>
                <a:latin typeface="Work Sans"/>
                <a:ea typeface="Work Sans"/>
                <a:cs typeface="Work Sans"/>
                <a:sym typeface="Work Sans"/>
              </a:rPr>
              <a:t>  to avoid the predicted path without going too much out of orbit.</a:t>
            </a:r>
            <a:endParaRPr sz="1200">
              <a:solidFill>
                <a:schemeClr val="lt1"/>
              </a:solidFill>
              <a:latin typeface="Work Sans"/>
              <a:ea typeface="Work Sans"/>
              <a:cs typeface="Work Sans"/>
              <a:sym typeface="Work Sans"/>
            </a:endParaRPr>
          </a:p>
          <a:p>
            <a:pPr indent="0" lvl="0" marL="0" rtl="0" algn="l">
              <a:lnSpc>
                <a:spcPct val="135714"/>
              </a:lnSpc>
              <a:spcBef>
                <a:spcPts val="0"/>
              </a:spcBef>
              <a:spcAft>
                <a:spcPts val="0"/>
              </a:spcAft>
              <a:buNone/>
            </a:pPr>
            <a:r>
              <a:t/>
            </a:r>
            <a:endParaRPr sz="1200">
              <a:solidFill>
                <a:schemeClr val="lt1"/>
              </a:solidFill>
              <a:latin typeface="Work Sans"/>
              <a:ea typeface="Work Sans"/>
              <a:cs typeface="Work Sans"/>
              <a:sym typeface="Work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2"/>
          <p:cNvSpPr txBox="1"/>
          <p:nvPr>
            <p:ph type="title"/>
          </p:nvPr>
        </p:nvSpPr>
        <p:spPr>
          <a:xfrm>
            <a:off x="701240" y="833025"/>
            <a:ext cx="429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 and Future Prospects</a:t>
            </a:r>
            <a:endParaRPr/>
          </a:p>
        </p:txBody>
      </p:sp>
      <p:sp>
        <p:nvSpPr>
          <p:cNvPr id="383" name="Google Shape;383;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4" name="Google Shape;384;p42"/>
          <p:cNvSpPr txBox="1"/>
          <p:nvPr>
            <p:ph idx="4294967295" type="body"/>
          </p:nvPr>
        </p:nvSpPr>
        <p:spPr>
          <a:xfrm>
            <a:off x="575750" y="1949325"/>
            <a:ext cx="4198200" cy="3618300"/>
          </a:xfrm>
          <a:prstGeom prst="rect">
            <a:avLst/>
          </a:prstGeom>
        </p:spPr>
        <p:txBody>
          <a:bodyPr anchorCtr="0" anchor="t" bIns="91425" lIns="91425" spcFirstLastPara="1" rIns="91425" wrap="square" tIns="91425">
            <a:noAutofit/>
          </a:bodyPr>
          <a:lstStyle/>
          <a:p>
            <a:pPr indent="0" lvl="0" marL="0" marR="0" rtl="0" algn="l">
              <a:lnSpc>
                <a:spcPct val="135714"/>
              </a:lnSpc>
              <a:spcBef>
                <a:spcPts val="0"/>
              </a:spcBef>
              <a:spcAft>
                <a:spcPts val="0"/>
              </a:spcAft>
              <a:buNone/>
            </a:pPr>
            <a:r>
              <a:rPr lang="en"/>
              <a:t>Even tho a lot of application nowadays rely on system that are capable of working without the assistance of human labor, we are still a long way to achieve a truly autonomous system, especially for long space exploration and research. </a:t>
            </a:r>
            <a:endParaRPr/>
          </a:p>
          <a:p>
            <a:pPr indent="0" lvl="0" marL="0" marR="0" rtl="0" algn="l">
              <a:lnSpc>
                <a:spcPct val="135714"/>
              </a:lnSpc>
              <a:spcBef>
                <a:spcPts val="0"/>
              </a:spcBef>
              <a:spcAft>
                <a:spcPts val="0"/>
              </a:spcAft>
              <a:buNone/>
            </a:pPr>
            <a:r>
              <a:rPr lang="en"/>
              <a:t>The main open points:</a:t>
            </a:r>
            <a:endParaRPr/>
          </a:p>
          <a:p>
            <a:pPr indent="-304800" lvl="0" marL="457200" marR="0" rtl="0" algn="l">
              <a:lnSpc>
                <a:spcPct val="135714"/>
              </a:lnSpc>
              <a:spcBef>
                <a:spcPts val="0"/>
              </a:spcBef>
              <a:spcAft>
                <a:spcPts val="0"/>
              </a:spcAft>
              <a:buSzPts val="1200"/>
              <a:buChar char="●"/>
            </a:pPr>
            <a:r>
              <a:rPr b="1" lang="en"/>
              <a:t>Better means of communications</a:t>
            </a:r>
            <a:r>
              <a:rPr lang="en"/>
              <a:t>.</a:t>
            </a:r>
            <a:endParaRPr/>
          </a:p>
          <a:p>
            <a:pPr indent="-304800" lvl="0" marL="457200" marR="0" rtl="0" algn="l">
              <a:lnSpc>
                <a:spcPct val="135714"/>
              </a:lnSpc>
              <a:spcBef>
                <a:spcPts val="0"/>
              </a:spcBef>
              <a:spcAft>
                <a:spcPts val="0"/>
              </a:spcAft>
              <a:buSzPts val="1200"/>
              <a:buChar char="●"/>
            </a:pPr>
            <a:r>
              <a:rPr b="1" lang="en"/>
              <a:t>Self preservation and protection strategies </a:t>
            </a:r>
            <a:r>
              <a:rPr lang="en"/>
              <a:t>(self repair functionalities and better materials)</a:t>
            </a:r>
            <a:endParaRPr/>
          </a:p>
          <a:p>
            <a:pPr indent="-304800" lvl="0" marL="457200" marR="0" rtl="0" algn="l">
              <a:lnSpc>
                <a:spcPct val="135714"/>
              </a:lnSpc>
              <a:spcBef>
                <a:spcPts val="0"/>
              </a:spcBef>
              <a:spcAft>
                <a:spcPts val="0"/>
              </a:spcAft>
              <a:buSzPts val="1200"/>
              <a:buChar char="●"/>
            </a:pPr>
            <a:r>
              <a:rPr b="1" lang="en"/>
              <a:t>Resource optimization </a:t>
            </a:r>
            <a:r>
              <a:rPr lang="en"/>
              <a:t>(self reconfiguration, energy consumption, memory management)</a:t>
            </a:r>
            <a:endParaRPr/>
          </a:p>
          <a:p>
            <a:pPr indent="0" lvl="0" marL="0" rtl="0" algn="ctr">
              <a:spcBef>
                <a:spcPts val="0"/>
              </a:spcBef>
              <a:spcAft>
                <a:spcPts val="0"/>
              </a:spcAft>
              <a:buNone/>
            </a:pPr>
            <a:r>
              <a:t/>
            </a:r>
            <a:endParaRPr/>
          </a:p>
        </p:txBody>
      </p:sp>
      <p:pic>
        <p:nvPicPr>
          <p:cNvPr id="385" name="Google Shape;385;p42"/>
          <p:cNvPicPr preferRelativeResize="0"/>
          <p:nvPr>
            <p:ph idx="2" type="pic"/>
          </p:nvPr>
        </p:nvPicPr>
        <p:blipFill rotWithShape="1">
          <a:blip r:embed="rId3">
            <a:alphaModFix/>
          </a:blip>
          <a:srcRect b="0" l="19483" r="19477" t="0"/>
          <a:stretch/>
        </p:blipFill>
        <p:spPr>
          <a:xfrm>
            <a:off x="5294325" y="0"/>
            <a:ext cx="3920401" cy="514350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Final Summary</a:t>
            </a:r>
            <a:endParaRPr/>
          </a:p>
        </p:txBody>
      </p:sp>
      <p:sp>
        <p:nvSpPr>
          <p:cNvPr id="391" name="Google Shape;391;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92" name="Google Shape;392;p43"/>
          <p:cNvPicPr preferRelativeResize="0"/>
          <p:nvPr/>
        </p:nvPicPr>
        <p:blipFill>
          <a:blip r:embed="rId3">
            <a:alphaModFix/>
          </a:blip>
          <a:stretch>
            <a:fillRect/>
          </a:stretch>
        </p:blipFill>
        <p:spPr>
          <a:xfrm>
            <a:off x="82688" y="931050"/>
            <a:ext cx="8978624" cy="3862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4"/>
          <p:cNvSpPr txBox="1"/>
          <p:nvPr>
            <p:ph type="ctrTitle"/>
          </p:nvPr>
        </p:nvSpPr>
        <p:spPr>
          <a:xfrm>
            <a:off x="1380925" y="997225"/>
            <a:ext cx="6382200" cy="275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t>
            </a:r>
            <a:r>
              <a:rPr lang="en"/>
              <a:t>hanks!</a:t>
            </a:r>
            <a:endParaRPr/>
          </a:p>
        </p:txBody>
      </p:sp>
      <p:sp>
        <p:nvSpPr>
          <p:cNvPr id="398" name="Google Shape;398;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is Aerospace?</a:t>
            </a:r>
            <a:endParaRPr/>
          </a:p>
        </p:txBody>
      </p:sp>
      <p:sp>
        <p:nvSpPr>
          <p:cNvPr id="196" name="Google Shape;196;p27"/>
          <p:cNvSpPr/>
          <p:nvPr/>
        </p:nvSpPr>
        <p:spPr>
          <a:xfrm>
            <a:off x="3495063" y="2049725"/>
            <a:ext cx="183300" cy="183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7"/>
          <p:cNvSpPr/>
          <p:nvPr/>
        </p:nvSpPr>
        <p:spPr>
          <a:xfrm>
            <a:off x="5460713" y="2049725"/>
            <a:ext cx="183300" cy="183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7"/>
          <p:cNvSpPr/>
          <p:nvPr/>
        </p:nvSpPr>
        <p:spPr>
          <a:xfrm>
            <a:off x="6363238" y="3328425"/>
            <a:ext cx="183300" cy="183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7"/>
          <p:cNvSpPr/>
          <p:nvPr/>
        </p:nvSpPr>
        <p:spPr>
          <a:xfrm>
            <a:off x="4397613" y="3318675"/>
            <a:ext cx="183300" cy="183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7"/>
          <p:cNvSpPr/>
          <p:nvPr/>
        </p:nvSpPr>
        <p:spPr>
          <a:xfrm>
            <a:off x="2431888" y="3328425"/>
            <a:ext cx="183300" cy="183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7"/>
          <p:cNvSpPr txBox="1"/>
          <p:nvPr/>
        </p:nvSpPr>
        <p:spPr>
          <a:xfrm flipH="1">
            <a:off x="2677025" y="1253927"/>
            <a:ext cx="1812300" cy="420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lt1"/>
                </a:solidFill>
                <a:latin typeface="Bitter"/>
                <a:ea typeface="Bitter"/>
                <a:cs typeface="Bitter"/>
                <a:sym typeface="Bitter"/>
              </a:rPr>
              <a:t>A</a:t>
            </a:r>
            <a:r>
              <a:rPr lang="en" sz="1800">
                <a:solidFill>
                  <a:schemeClr val="lt1"/>
                </a:solidFill>
                <a:latin typeface="Bitter"/>
                <a:ea typeface="Bitter"/>
                <a:cs typeface="Bitter"/>
                <a:sym typeface="Bitter"/>
              </a:rPr>
              <a:t>eronautics</a:t>
            </a:r>
            <a:endParaRPr sz="1800">
              <a:solidFill>
                <a:schemeClr val="lt1"/>
              </a:solidFill>
              <a:latin typeface="Bitter"/>
              <a:ea typeface="Bitter"/>
              <a:cs typeface="Bitter"/>
              <a:sym typeface="Bitter"/>
            </a:endParaRPr>
          </a:p>
        </p:txBody>
      </p:sp>
      <p:sp>
        <p:nvSpPr>
          <p:cNvPr id="202" name="Google Shape;202;p27"/>
          <p:cNvSpPr txBox="1"/>
          <p:nvPr/>
        </p:nvSpPr>
        <p:spPr>
          <a:xfrm flipH="1">
            <a:off x="4640925" y="1253927"/>
            <a:ext cx="1812300" cy="420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Bitter"/>
                <a:ea typeface="Bitter"/>
                <a:cs typeface="Bitter"/>
                <a:sym typeface="Bitter"/>
              </a:rPr>
              <a:t>Spaceflight</a:t>
            </a:r>
            <a:endParaRPr sz="1800">
              <a:solidFill>
                <a:schemeClr val="lt1"/>
              </a:solidFill>
              <a:latin typeface="Bitter"/>
              <a:ea typeface="Bitter"/>
              <a:cs typeface="Bitter"/>
              <a:sym typeface="Bitter"/>
            </a:endParaRPr>
          </a:p>
        </p:txBody>
      </p:sp>
      <p:cxnSp>
        <p:nvCxnSpPr>
          <p:cNvPr id="203" name="Google Shape;203;p27"/>
          <p:cNvCxnSpPr/>
          <p:nvPr/>
        </p:nvCxnSpPr>
        <p:spPr>
          <a:xfrm>
            <a:off x="3674975" y="2144075"/>
            <a:ext cx="1787400" cy="0"/>
          </a:xfrm>
          <a:prstGeom prst="straightConnector1">
            <a:avLst/>
          </a:prstGeom>
          <a:noFill/>
          <a:ln cap="flat" cmpd="sng" w="19050">
            <a:solidFill>
              <a:schemeClr val="lt1"/>
            </a:solidFill>
            <a:prstDash val="solid"/>
            <a:round/>
            <a:headEnd len="med" w="med" type="none"/>
            <a:tailEnd len="med" w="med" type="none"/>
          </a:ln>
        </p:spPr>
      </p:cxnSp>
      <p:cxnSp>
        <p:nvCxnSpPr>
          <p:cNvPr id="204" name="Google Shape;204;p27"/>
          <p:cNvCxnSpPr>
            <a:stCxn id="196" idx="0"/>
            <a:endCxn id="205" idx="2"/>
          </p:cNvCxnSpPr>
          <p:nvPr/>
        </p:nvCxnSpPr>
        <p:spPr>
          <a:xfrm rot="10800000">
            <a:off x="3586713" y="1664225"/>
            <a:ext cx="0" cy="385500"/>
          </a:xfrm>
          <a:prstGeom prst="straightConnector1">
            <a:avLst/>
          </a:prstGeom>
          <a:noFill/>
          <a:ln cap="flat" cmpd="sng" w="19050">
            <a:solidFill>
              <a:schemeClr val="lt1"/>
            </a:solidFill>
            <a:prstDash val="solid"/>
            <a:round/>
            <a:headEnd len="med" w="med" type="none"/>
            <a:tailEnd len="med" w="med" type="none"/>
          </a:ln>
        </p:spPr>
      </p:cxnSp>
      <p:cxnSp>
        <p:nvCxnSpPr>
          <p:cNvPr id="206" name="Google Shape;206;p27"/>
          <p:cNvCxnSpPr>
            <a:stCxn id="197" idx="0"/>
            <a:endCxn id="207" idx="2"/>
          </p:cNvCxnSpPr>
          <p:nvPr/>
        </p:nvCxnSpPr>
        <p:spPr>
          <a:xfrm rot="10800000">
            <a:off x="5550563" y="1664225"/>
            <a:ext cx="1800" cy="385500"/>
          </a:xfrm>
          <a:prstGeom prst="straightConnector1">
            <a:avLst/>
          </a:prstGeom>
          <a:noFill/>
          <a:ln cap="flat" cmpd="sng" w="19050">
            <a:solidFill>
              <a:schemeClr val="lt1"/>
            </a:solidFill>
            <a:prstDash val="solid"/>
            <a:round/>
            <a:headEnd len="med" w="med" type="none"/>
            <a:tailEnd len="med" w="med" type="none"/>
          </a:ln>
        </p:spPr>
      </p:cxnSp>
      <p:cxnSp>
        <p:nvCxnSpPr>
          <p:cNvPr id="208" name="Google Shape;208;p27"/>
          <p:cNvCxnSpPr/>
          <p:nvPr/>
        </p:nvCxnSpPr>
        <p:spPr>
          <a:xfrm rot="10800000">
            <a:off x="4489313" y="2152850"/>
            <a:ext cx="3300" cy="385500"/>
          </a:xfrm>
          <a:prstGeom prst="straightConnector1">
            <a:avLst/>
          </a:prstGeom>
          <a:noFill/>
          <a:ln cap="flat" cmpd="sng" w="19050">
            <a:solidFill>
              <a:schemeClr val="lt1"/>
            </a:solidFill>
            <a:prstDash val="solid"/>
            <a:round/>
            <a:headEnd len="med" w="med" type="none"/>
            <a:tailEnd len="med" w="med" type="none"/>
          </a:ln>
        </p:spPr>
      </p:cxnSp>
      <p:sp>
        <p:nvSpPr>
          <p:cNvPr id="209" name="Google Shape;209;p27"/>
          <p:cNvSpPr txBox="1"/>
          <p:nvPr/>
        </p:nvSpPr>
        <p:spPr>
          <a:xfrm flipH="1">
            <a:off x="1620900" y="3832750"/>
            <a:ext cx="1812300" cy="420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Bitter"/>
                <a:ea typeface="Bitter"/>
                <a:cs typeface="Bitter"/>
                <a:sym typeface="Bitter"/>
              </a:rPr>
              <a:t>Aeronautics</a:t>
            </a:r>
            <a:endParaRPr sz="1800">
              <a:solidFill>
                <a:schemeClr val="lt1"/>
              </a:solidFill>
              <a:latin typeface="Bitter"/>
              <a:ea typeface="Bitter"/>
              <a:cs typeface="Bitter"/>
              <a:sym typeface="Bitter"/>
            </a:endParaRPr>
          </a:p>
        </p:txBody>
      </p:sp>
      <p:sp>
        <p:nvSpPr>
          <p:cNvPr id="210" name="Google Shape;210;p27"/>
          <p:cNvSpPr txBox="1"/>
          <p:nvPr/>
        </p:nvSpPr>
        <p:spPr>
          <a:xfrm flipH="1">
            <a:off x="1620950" y="4180702"/>
            <a:ext cx="1812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Work Sans"/>
                <a:ea typeface="Work Sans"/>
                <a:cs typeface="Work Sans"/>
                <a:sym typeface="Work Sans"/>
              </a:rPr>
              <a:t>within Earth’s atmosphere</a:t>
            </a:r>
            <a:endParaRPr sz="1200">
              <a:solidFill>
                <a:schemeClr val="lt1"/>
              </a:solidFill>
              <a:latin typeface="Work Sans"/>
              <a:ea typeface="Work Sans"/>
              <a:cs typeface="Work Sans"/>
              <a:sym typeface="Work Sans"/>
            </a:endParaRPr>
          </a:p>
        </p:txBody>
      </p:sp>
      <p:sp>
        <p:nvSpPr>
          <p:cNvPr id="211" name="Google Shape;211;p27"/>
          <p:cNvSpPr txBox="1"/>
          <p:nvPr/>
        </p:nvSpPr>
        <p:spPr>
          <a:xfrm flipH="1">
            <a:off x="3584800" y="3832750"/>
            <a:ext cx="1812300" cy="420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Bitter"/>
                <a:ea typeface="Bitter"/>
                <a:cs typeface="Bitter"/>
                <a:sym typeface="Bitter"/>
              </a:rPr>
              <a:t>Astronautics</a:t>
            </a:r>
            <a:endParaRPr sz="1800">
              <a:solidFill>
                <a:schemeClr val="lt1"/>
              </a:solidFill>
              <a:latin typeface="Bitter"/>
              <a:ea typeface="Bitter"/>
              <a:cs typeface="Bitter"/>
              <a:sym typeface="Bitter"/>
            </a:endParaRPr>
          </a:p>
        </p:txBody>
      </p:sp>
      <p:sp>
        <p:nvSpPr>
          <p:cNvPr id="212" name="Google Shape;212;p27"/>
          <p:cNvSpPr txBox="1"/>
          <p:nvPr/>
        </p:nvSpPr>
        <p:spPr>
          <a:xfrm flipH="1">
            <a:off x="3584850" y="4180702"/>
            <a:ext cx="1812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Work Sans"/>
                <a:ea typeface="Work Sans"/>
                <a:cs typeface="Work Sans"/>
                <a:sym typeface="Work Sans"/>
              </a:rPr>
              <a:t>outside Earth’s atmosphere</a:t>
            </a:r>
            <a:endParaRPr sz="1200">
              <a:solidFill>
                <a:schemeClr val="lt1"/>
              </a:solidFill>
              <a:latin typeface="Work Sans"/>
              <a:ea typeface="Work Sans"/>
              <a:cs typeface="Work Sans"/>
              <a:sym typeface="Work Sans"/>
            </a:endParaRPr>
          </a:p>
        </p:txBody>
      </p:sp>
      <p:sp>
        <p:nvSpPr>
          <p:cNvPr id="213" name="Google Shape;213;p27"/>
          <p:cNvSpPr txBox="1"/>
          <p:nvPr/>
        </p:nvSpPr>
        <p:spPr>
          <a:xfrm flipH="1">
            <a:off x="5548700" y="3832750"/>
            <a:ext cx="1812300" cy="420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lt1"/>
                </a:solidFill>
                <a:latin typeface="Bitter"/>
                <a:ea typeface="Bitter"/>
                <a:cs typeface="Bitter"/>
                <a:sym typeface="Bitter"/>
              </a:rPr>
              <a:t>Aviation</a:t>
            </a:r>
            <a:endParaRPr sz="1800">
              <a:solidFill>
                <a:schemeClr val="lt1"/>
              </a:solidFill>
              <a:latin typeface="Bitter"/>
              <a:ea typeface="Bitter"/>
              <a:cs typeface="Bitter"/>
              <a:sym typeface="Bitter"/>
            </a:endParaRPr>
          </a:p>
        </p:txBody>
      </p:sp>
      <p:sp>
        <p:nvSpPr>
          <p:cNvPr id="214" name="Google Shape;214;p27"/>
          <p:cNvSpPr txBox="1"/>
          <p:nvPr/>
        </p:nvSpPr>
        <p:spPr>
          <a:xfrm flipH="1">
            <a:off x="5548750" y="4180702"/>
            <a:ext cx="1812300" cy="66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Work Sans"/>
                <a:ea typeface="Work Sans"/>
                <a:cs typeface="Work Sans"/>
                <a:sym typeface="Work Sans"/>
              </a:rPr>
              <a:t>the operational aspects of the aircraft</a:t>
            </a:r>
            <a:endParaRPr sz="1200">
              <a:solidFill>
                <a:schemeClr val="lt1"/>
              </a:solidFill>
              <a:latin typeface="Work Sans"/>
              <a:ea typeface="Work Sans"/>
              <a:cs typeface="Work Sans"/>
              <a:sym typeface="Work Sans"/>
            </a:endParaRPr>
          </a:p>
        </p:txBody>
      </p:sp>
      <p:cxnSp>
        <p:nvCxnSpPr>
          <p:cNvPr id="215" name="Google Shape;215;p27"/>
          <p:cNvCxnSpPr/>
          <p:nvPr/>
        </p:nvCxnSpPr>
        <p:spPr>
          <a:xfrm>
            <a:off x="2615300" y="3420075"/>
            <a:ext cx="1787400" cy="0"/>
          </a:xfrm>
          <a:prstGeom prst="straightConnector1">
            <a:avLst/>
          </a:prstGeom>
          <a:noFill/>
          <a:ln cap="flat" cmpd="sng" w="19050">
            <a:solidFill>
              <a:schemeClr val="lt1"/>
            </a:solidFill>
            <a:prstDash val="solid"/>
            <a:round/>
            <a:headEnd len="med" w="med" type="none"/>
            <a:tailEnd len="med" w="med" type="none"/>
          </a:ln>
        </p:spPr>
      </p:cxnSp>
      <p:cxnSp>
        <p:nvCxnSpPr>
          <p:cNvPr id="216" name="Google Shape;216;p27"/>
          <p:cNvCxnSpPr/>
          <p:nvPr/>
        </p:nvCxnSpPr>
        <p:spPr>
          <a:xfrm>
            <a:off x="4579200" y="3420075"/>
            <a:ext cx="1787400" cy="0"/>
          </a:xfrm>
          <a:prstGeom prst="straightConnector1">
            <a:avLst/>
          </a:prstGeom>
          <a:noFill/>
          <a:ln cap="flat" cmpd="sng" w="19050">
            <a:solidFill>
              <a:schemeClr val="lt1"/>
            </a:solidFill>
            <a:prstDash val="solid"/>
            <a:round/>
            <a:headEnd len="med" w="med" type="none"/>
            <a:tailEnd len="med" w="med" type="none"/>
          </a:ln>
        </p:spPr>
      </p:cxnSp>
      <p:cxnSp>
        <p:nvCxnSpPr>
          <p:cNvPr id="217" name="Google Shape;217;p27"/>
          <p:cNvCxnSpPr>
            <a:endCxn id="209" idx="0"/>
          </p:cNvCxnSpPr>
          <p:nvPr/>
        </p:nvCxnSpPr>
        <p:spPr>
          <a:xfrm>
            <a:off x="2527050" y="3508150"/>
            <a:ext cx="0" cy="324600"/>
          </a:xfrm>
          <a:prstGeom prst="straightConnector1">
            <a:avLst/>
          </a:prstGeom>
          <a:noFill/>
          <a:ln cap="flat" cmpd="sng" w="19050">
            <a:solidFill>
              <a:schemeClr val="lt1"/>
            </a:solidFill>
            <a:prstDash val="solid"/>
            <a:round/>
            <a:headEnd len="med" w="med" type="none"/>
            <a:tailEnd len="med" w="med" type="none"/>
          </a:ln>
        </p:spPr>
      </p:cxnSp>
      <p:cxnSp>
        <p:nvCxnSpPr>
          <p:cNvPr id="218" name="Google Shape;218;p27"/>
          <p:cNvCxnSpPr>
            <a:endCxn id="211" idx="0"/>
          </p:cNvCxnSpPr>
          <p:nvPr/>
        </p:nvCxnSpPr>
        <p:spPr>
          <a:xfrm>
            <a:off x="4490950" y="3508150"/>
            <a:ext cx="0" cy="324600"/>
          </a:xfrm>
          <a:prstGeom prst="straightConnector1">
            <a:avLst/>
          </a:prstGeom>
          <a:noFill/>
          <a:ln cap="flat" cmpd="sng" w="19050">
            <a:solidFill>
              <a:schemeClr val="lt1"/>
            </a:solidFill>
            <a:prstDash val="solid"/>
            <a:round/>
            <a:headEnd len="med" w="med" type="none"/>
            <a:tailEnd len="med" w="med" type="none"/>
          </a:ln>
        </p:spPr>
      </p:cxnSp>
      <p:cxnSp>
        <p:nvCxnSpPr>
          <p:cNvPr id="219" name="Google Shape;219;p27"/>
          <p:cNvCxnSpPr>
            <a:endCxn id="213" idx="0"/>
          </p:cNvCxnSpPr>
          <p:nvPr/>
        </p:nvCxnSpPr>
        <p:spPr>
          <a:xfrm>
            <a:off x="6454850" y="3508150"/>
            <a:ext cx="0" cy="324600"/>
          </a:xfrm>
          <a:prstGeom prst="straightConnector1">
            <a:avLst/>
          </a:prstGeom>
          <a:noFill/>
          <a:ln cap="flat" cmpd="sng" w="19050">
            <a:solidFill>
              <a:schemeClr val="lt1"/>
            </a:solidFill>
            <a:prstDash val="solid"/>
            <a:round/>
            <a:headEnd len="med" w="med" type="none"/>
            <a:tailEnd len="med" w="med" type="none"/>
          </a:ln>
        </p:spPr>
      </p:cxnSp>
      <p:sp>
        <p:nvSpPr>
          <p:cNvPr id="220" name="Google Shape;220;p27"/>
          <p:cNvSpPr txBox="1"/>
          <p:nvPr/>
        </p:nvSpPr>
        <p:spPr>
          <a:xfrm flipH="1">
            <a:off x="3584825" y="2565550"/>
            <a:ext cx="1812300" cy="420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Bitter"/>
                <a:ea typeface="Bitter"/>
                <a:cs typeface="Bitter"/>
                <a:sym typeface="Bitter"/>
              </a:rPr>
              <a:t>Aerospace</a:t>
            </a:r>
            <a:endParaRPr sz="1800">
              <a:solidFill>
                <a:schemeClr val="lt1"/>
              </a:solidFill>
              <a:latin typeface="Bitter"/>
              <a:ea typeface="Bitter"/>
              <a:cs typeface="Bitter"/>
              <a:sym typeface="Bitter"/>
            </a:endParaRPr>
          </a:p>
        </p:txBody>
      </p:sp>
      <p:cxnSp>
        <p:nvCxnSpPr>
          <p:cNvPr id="221" name="Google Shape;221;p27"/>
          <p:cNvCxnSpPr/>
          <p:nvPr/>
        </p:nvCxnSpPr>
        <p:spPr>
          <a:xfrm rot="10800000">
            <a:off x="4489313" y="2969638"/>
            <a:ext cx="3300" cy="385500"/>
          </a:xfrm>
          <a:prstGeom prst="straightConnector1">
            <a:avLst/>
          </a:prstGeom>
          <a:noFill/>
          <a:ln cap="flat" cmpd="sng" w="19050">
            <a:solidFill>
              <a:schemeClr val="lt1"/>
            </a:solidFill>
            <a:prstDash val="solid"/>
            <a:round/>
            <a:headEnd len="med" w="med" type="none"/>
            <a:tailEnd len="med" w="med" type="none"/>
          </a:ln>
        </p:spPr>
      </p:cxnSp>
      <p:sp>
        <p:nvSpPr>
          <p:cNvPr id="222" name="Google Shape;222;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404" name="Google Shape;404;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5" name="Google Shape;405;p45"/>
          <p:cNvSpPr txBox="1"/>
          <p:nvPr>
            <p:ph idx="1" type="body"/>
          </p:nvPr>
        </p:nvSpPr>
        <p:spPr>
          <a:xfrm>
            <a:off x="280525" y="1017725"/>
            <a:ext cx="8587200" cy="3224100"/>
          </a:xfrm>
          <a:prstGeom prst="rect">
            <a:avLst/>
          </a:prstGeom>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en" sz="1100"/>
              <a:t>[1] </a:t>
            </a:r>
            <a:r>
              <a:rPr lang="en" sz="1100"/>
              <a:t>Intelligent Autonomy for Aerospace Engineering Systems, </a:t>
            </a:r>
            <a:r>
              <a:rPr lang="en" sz="1100">
                <a:uFill>
                  <a:noFill/>
                </a:uFill>
                <a:hlinkClick r:id="rId3"/>
              </a:rPr>
              <a:t>https://ieeexplore.ieee.org/document/8569358</a:t>
            </a:r>
            <a:endParaRPr sz="1100"/>
          </a:p>
          <a:p>
            <a:pPr indent="0" lvl="0" marL="0" marR="0" rtl="0" algn="l">
              <a:lnSpc>
                <a:spcPct val="150000"/>
              </a:lnSpc>
              <a:spcBef>
                <a:spcPts val="0"/>
              </a:spcBef>
              <a:spcAft>
                <a:spcPts val="0"/>
              </a:spcAft>
              <a:buNone/>
            </a:pPr>
            <a:r>
              <a:rPr lang="en" sz="1100"/>
              <a:t>[2] Verification of Autonomous Systems for Space Applications, </a:t>
            </a:r>
            <a:r>
              <a:rPr lang="en" sz="1100">
                <a:uFill>
                  <a:noFill/>
                </a:uFill>
                <a:hlinkClick r:id="rId4"/>
              </a:rPr>
              <a:t>https://ieeexplore.ieee.org/abstract/document/1656029</a:t>
            </a:r>
            <a:endParaRPr sz="1100"/>
          </a:p>
          <a:p>
            <a:pPr indent="0" lvl="0" marL="0" marR="0" rtl="0" algn="l">
              <a:lnSpc>
                <a:spcPct val="150000"/>
              </a:lnSpc>
              <a:spcBef>
                <a:spcPts val="0"/>
              </a:spcBef>
              <a:spcAft>
                <a:spcPts val="0"/>
              </a:spcAft>
              <a:buNone/>
            </a:pPr>
            <a:r>
              <a:rPr lang="en" sz="1100"/>
              <a:t>[3] Intelligent Systems For Aerospace Engineering--An Overview, </a:t>
            </a:r>
            <a:r>
              <a:rPr lang="en" sz="1100">
                <a:uFill>
                  <a:noFill/>
                </a:uFill>
                <a:hlinkClick r:id="rId5"/>
              </a:rPr>
              <a:t>https://ntrs.nasa.gov/citations/20020065377</a:t>
            </a:r>
            <a:endParaRPr sz="1100"/>
          </a:p>
          <a:p>
            <a:pPr indent="0" lvl="0" marL="0" marR="0" rtl="0" algn="l">
              <a:lnSpc>
                <a:spcPct val="150000"/>
              </a:lnSpc>
              <a:spcBef>
                <a:spcPts val="0"/>
              </a:spcBef>
              <a:spcAft>
                <a:spcPts val="0"/>
              </a:spcAft>
              <a:buNone/>
            </a:pPr>
            <a:r>
              <a:rPr lang="en" sz="1100"/>
              <a:t>[4] A Briefing on Metrics and Risks for Autonomous Decision-making in Aerospace Applications, </a:t>
            </a:r>
            <a:r>
              <a:rPr lang="en" sz="1100">
                <a:uFill>
                  <a:noFill/>
                </a:uFill>
                <a:hlinkClick r:id="rId6"/>
              </a:rPr>
              <a:t>https://arc.aiaa.org/doi/abs/10.2514/6.2012-2402#</a:t>
            </a:r>
            <a:endParaRPr sz="1100"/>
          </a:p>
          <a:p>
            <a:pPr indent="0" lvl="0" marL="0" marR="0" rtl="0" algn="l">
              <a:lnSpc>
                <a:spcPct val="150000"/>
              </a:lnSpc>
              <a:spcBef>
                <a:spcPts val="0"/>
              </a:spcBef>
              <a:spcAft>
                <a:spcPts val="0"/>
              </a:spcAft>
              <a:buNone/>
            </a:pPr>
            <a:r>
              <a:rPr lang="en" sz="1100"/>
              <a:t>[5] Cybersecurity for aerospace autonomous systems</a:t>
            </a:r>
            <a:endParaRPr sz="1100"/>
          </a:p>
          <a:p>
            <a:pPr indent="0" lvl="0" marL="0" marR="0" rtl="0" algn="l">
              <a:lnSpc>
                <a:spcPct val="150000"/>
              </a:lnSpc>
              <a:spcBef>
                <a:spcPts val="0"/>
              </a:spcBef>
              <a:spcAft>
                <a:spcPts val="0"/>
              </a:spcAft>
              <a:buNone/>
            </a:pPr>
            <a:r>
              <a:rPr lang="en" sz="1100">
                <a:uFill>
                  <a:noFill/>
                </a:uFill>
                <a:hlinkClick r:id="rId7"/>
              </a:rPr>
              <a:t>https://www.spiedigitallibrary.org/conference-proceedings-of-spie/9468/94680M/Cybersecurity-for-aerospace-autonomous-systems/10.1117/12.2177959.short</a:t>
            </a:r>
            <a:endParaRPr sz="1100"/>
          </a:p>
          <a:p>
            <a:pPr indent="0" lvl="0" marL="0" marR="0" rtl="0" algn="l">
              <a:lnSpc>
                <a:spcPct val="150000"/>
              </a:lnSpc>
              <a:spcBef>
                <a:spcPts val="0"/>
              </a:spcBef>
              <a:spcAft>
                <a:spcPts val="0"/>
              </a:spcAft>
              <a:buNone/>
            </a:pPr>
            <a:r>
              <a:rPr lang="en" sz="1100"/>
              <a:t>[6] Autonomous and autonomic systems: a paradigm for future space exploration missions, </a:t>
            </a:r>
            <a:r>
              <a:rPr lang="en" sz="1100">
                <a:uFill>
                  <a:noFill/>
                </a:uFill>
                <a:hlinkClick r:id="rId8"/>
              </a:rPr>
              <a:t>https://ieeexplore.ieee.org/abstract/document/1629194</a:t>
            </a:r>
            <a:endParaRPr sz="1100"/>
          </a:p>
          <a:p>
            <a:pPr indent="0" lvl="0" marL="0" marR="0" rtl="0" algn="l">
              <a:lnSpc>
                <a:spcPct val="150000"/>
              </a:lnSpc>
              <a:spcBef>
                <a:spcPts val="0"/>
              </a:spcBef>
              <a:spcAft>
                <a:spcPts val="0"/>
              </a:spcAft>
              <a:buNone/>
            </a:pPr>
            <a:r>
              <a:rPr lang="en" sz="1100"/>
              <a:t>[7] A Distributed Autonomous System for Multi-UAVs With Limited Visualization: Employing Dual-Horizon NMPC Controller</a:t>
            </a:r>
            <a:endParaRPr sz="1100"/>
          </a:p>
          <a:p>
            <a:pPr indent="0" lvl="0" marL="0" marR="0" rtl="0" algn="l">
              <a:lnSpc>
                <a:spcPct val="150000"/>
              </a:lnSpc>
              <a:spcBef>
                <a:spcPts val="0"/>
              </a:spcBef>
              <a:spcAft>
                <a:spcPts val="0"/>
              </a:spcAft>
              <a:buNone/>
            </a:pPr>
            <a:r>
              <a:rPr lang="en" sz="1100">
                <a:uFill>
                  <a:noFill/>
                </a:uFill>
                <a:hlinkClick r:id="rId9"/>
              </a:rPr>
              <a:t>https://ieeexplore.ieee.org/abstract/document/10553330</a:t>
            </a:r>
            <a:endParaRPr sz="1100"/>
          </a:p>
          <a:p>
            <a:pPr indent="0" lvl="0" marL="0" marR="0" rtl="0" algn="l">
              <a:lnSpc>
                <a:spcPct val="150000"/>
              </a:lnSpc>
              <a:spcBef>
                <a:spcPts val="0"/>
              </a:spcBef>
              <a:spcAft>
                <a:spcPts val="0"/>
              </a:spcAft>
              <a:buNone/>
            </a:pPr>
            <a:r>
              <a:rPr lang="en" sz="1100"/>
              <a:t>[8] Autonomous Optical Sensing for Space-Based Space Surveillance, </a:t>
            </a:r>
            <a:r>
              <a:rPr lang="en" sz="1100">
                <a:uFill>
                  <a:noFill/>
                </a:uFill>
                <a:hlinkClick r:id="rId10"/>
              </a:rPr>
              <a:t>https://ieeexplore.ieee.org/document/10115786</a:t>
            </a:r>
            <a:endParaRPr sz="900" u="sng">
              <a:solidFill>
                <a:schemeClr val="hlink"/>
              </a:solidFill>
              <a:latin typeface="Arial"/>
              <a:ea typeface="Arial"/>
              <a:cs typeface="Arial"/>
              <a:sym typeface="Arial"/>
            </a:endParaRPr>
          </a:p>
          <a:p>
            <a:pPr indent="0" lvl="0" marL="0" rtl="0" algn="l">
              <a:lnSpc>
                <a:spcPct val="150000"/>
              </a:lnSpc>
              <a:spcBef>
                <a:spcPts val="0"/>
              </a:spcBef>
              <a:spcAft>
                <a:spcPts val="0"/>
              </a:spcAft>
              <a:buNone/>
            </a:pPr>
            <a:r>
              <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8"/>
          <p:cNvSpPr txBox="1"/>
          <p:nvPr>
            <p:ph idx="4" type="subTitle"/>
          </p:nvPr>
        </p:nvSpPr>
        <p:spPr>
          <a:xfrm>
            <a:off x="4985500" y="3121450"/>
            <a:ext cx="2965800" cy="671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Guidance, Navigation, and Control (GNC)</a:t>
            </a:r>
            <a:endParaRPr/>
          </a:p>
        </p:txBody>
      </p:sp>
      <p:sp>
        <p:nvSpPr>
          <p:cNvPr id="228" name="Google Shape;228;p28"/>
          <p:cNvSpPr txBox="1"/>
          <p:nvPr>
            <p:ph type="title"/>
          </p:nvPr>
        </p:nvSpPr>
        <p:spPr>
          <a:xfrm>
            <a:off x="872400" y="445025"/>
            <a:ext cx="7704000" cy="108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Intelligent Autonomy for Aerospace Engineering Systems</a:t>
            </a:r>
            <a:endParaRPr/>
          </a:p>
        </p:txBody>
      </p:sp>
      <p:sp>
        <p:nvSpPr>
          <p:cNvPr id="229" name="Google Shape;229;p28"/>
          <p:cNvSpPr/>
          <p:nvPr/>
        </p:nvSpPr>
        <p:spPr>
          <a:xfrm>
            <a:off x="2430167" y="2180949"/>
            <a:ext cx="740400" cy="7404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8"/>
          <p:cNvSpPr/>
          <p:nvPr/>
        </p:nvSpPr>
        <p:spPr>
          <a:xfrm>
            <a:off x="6098192" y="2180949"/>
            <a:ext cx="740400" cy="7404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8"/>
          <p:cNvSpPr txBox="1"/>
          <p:nvPr/>
        </p:nvSpPr>
        <p:spPr>
          <a:xfrm>
            <a:off x="4968400" y="36541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Work Sans"/>
                <a:ea typeface="Work Sans"/>
                <a:cs typeface="Work Sans"/>
                <a:sym typeface="Work Sans"/>
              </a:rPr>
              <a:t>systems for air vehicles</a:t>
            </a:r>
            <a:endParaRPr sz="1800">
              <a:solidFill>
                <a:schemeClr val="lt1"/>
              </a:solidFill>
              <a:latin typeface="Bitter"/>
              <a:ea typeface="Bitter"/>
              <a:cs typeface="Bitter"/>
              <a:sym typeface="Bitter"/>
            </a:endParaRPr>
          </a:p>
        </p:txBody>
      </p:sp>
      <p:sp>
        <p:nvSpPr>
          <p:cNvPr id="232" name="Google Shape;232;p28"/>
          <p:cNvSpPr txBox="1"/>
          <p:nvPr>
            <p:ph idx="4" type="subTitle"/>
          </p:nvPr>
        </p:nvSpPr>
        <p:spPr>
          <a:xfrm>
            <a:off x="1175575" y="3121475"/>
            <a:ext cx="3249600" cy="671100"/>
          </a:xfrm>
          <a:prstGeom prst="rect">
            <a:avLst/>
          </a:prstGeom>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en"/>
              <a:t>Communication, Navigation, and Surveillance (CNS)</a:t>
            </a:r>
            <a:endParaRPr/>
          </a:p>
        </p:txBody>
      </p:sp>
      <p:sp>
        <p:nvSpPr>
          <p:cNvPr id="233" name="Google Shape;233;p28"/>
          <p:cNvSpPr txBox="1"/>
          <p:nvPr/>
        </p:nvSpPr>
        <p:spPr>
          <a:xfrm>
            <a:off x="1300375" y="3662988"/>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Work Sans"/>
                <a:ea typeface="Work Sans"/>
                <a:cs typeface="Work Sans"/>
                <a:sym typeface="Work Sans"/>
              </a:rPr>
              <a:t>systems of aircraft</a:t>
            </a:r>
            <a:endParaRPr sz="1200">
              <a:solidFill>
                <a:schemeClr val="lt1"/>
              </a:solidFill>
              <a:latin typeface="Work Sans"/>
              <a:ea typeface="Work Sans"/>
              <a:cs typeface="Work Sans"/>
              <a:sym typeface="Work Sans"/>
            </a:endParaRPr>
          </a:p>
        </p:txBody>
      </p:sp>
      <p:grpSp>
        <p:nvGrpSpPr>
          <p:cNvPr id="234" name="Google Shape;234;p28"/>
          <p:cNvGrpSpPr/>
          <p:nvPr/>
        </p:nvGrpSpPr>
        <p:grpSpPr>
          <a:xfrm>
            <a:off x="6234879" y="2293971"/>
            <a:ext cx="467041" cy="514354"/>
            <a:chOff x="7562766" y="1514864"/>
            <a:chExt cx="327059" cy="360192"/>
          </a:xfrm>
        </p:grpSpPr>
        <p:sp>
          <p:nvSpPr>
            <p:cNvPr id="235" name="Google Shape;235;p28"/>
            <p:cNvSpPr/>
            <p:nvPr/>
          </p:nvSpPr>
          <p:spPr>
            <a:xfrm>
              <a:off x="7662418" y="1600289"/>
              <a:ext cx="127724" cy="165248"/>
            </a:xfrm>
            <a:custGeom>
              <a:rect b="b" l="l" r="r" t="t"/>
              <a:pathLst>
                <a:path extrusionOk="0" h="5192" w="4013">
                  <a:moveTo>
                    <a:pt x="2001" y="334"/>
                  </a:moveTo>
                  <a:cubicBezTo>
                    <a:pt x="2298" y="334"/>
                    <a:pt x="2548" y="513"/>
                    <a:pt x="2656" y="763"/>
                  </a:cubicBezTo>
                  <a:cubicBezTo>
                    <a:pt x="2679" y="846"/>
                    <a:pt x="2715" y="941"/>
                    <a:pt x="2715" y="1049"/>
                  </a:cubicBezTo>
                  <a:lnTo>
                    <a:pt x="2715" y="1227"/>
                  </a:lnTo>
                  <a:cubicBezTo>
                    <a:pt x="2441" y="1132"/>
                    <a:pt x="2322" y="846"/>
                    <a:pt x="2322" y="834"/>
                  </a:cubicBezTo>
                  <a:cubicBezTo>
                    <a:pt x="2298" y="775"/>
                    <a:pt x="2251" y="727"/>
                    <a:pt x="2179" y="727"/>
                  </a:cubicBezTo>
                  <a:cubicBezTo>
                    <a:pt x="2120" y="727"/>
                    <a:pt x="2060" y="763"/>
                    <a:pt x="2013" y="822"/>
                  </a:cubicBezTo>
                  <a:cubicBezTo>
                    <a:pt x="2013" y="822"/>
                    <a:pt x="1822" y="1180"/>
                    <a:pt x="1286" y="1239"/>
                  </a:cubicBezTo>
                  <a:lnTo>
                    <a:pt x="1286" y="1025"/>
                  </a:lnTo>
                  <a:cubicBezTo>
                    <a:pt x="1298" y="941"/>
                    <a:pt x="1310" y="846"/>
                    <a:pt x="1346" y="763"/>
                  </a:cubicBezTo>
                  <a:cubicBezTo>
                    <a:pt x="1453" y="513"/>
                    <a:pt x="1703" y="334"/>
                    <a:pt x="2001" y="334"/>
                  </a:cubicBezTo>
                  <a:close/>
                  <a:moveTo>
                    <a:pt x="2167" y="1180"/>
                  </a:moveTo>
                  <a:cubicBezTo>
                    <a:pt x="2263" y="1322"/>
                    <a:pt x="2465" y="1501"/>
                    <a:pt x="2727" y="1549"/>
                  </a:cubicBezTo>
                  <a:lnTo>
                    <a:pt x="2727" y="1775"/>
                  </a:lnTo>
                  <a:cubicBezTo>
                    <a:pt x="2727" y="2156"/>
                    <a:pt x="2429" y="2465"/>
                    <a:pt x="2048" y="2489"/>
                  </a:cubicBezTo>
                  <a:lnTo>
                    <a:pt x="1989" y="2489"/>
                  </a:lnTo>
                  <a:cubicBezTo>
                    <a:pt x="1596" y="2489"/>
                    <a:pt x="1298" y="2180"/>
                    <a:pt x="1298" y="1787"/>
                  </a:cubicBezTo>
                  <a:lnTo>
                    <a:pt x="1298" y="1561"/>
                  </a:lnTo>
                  <a:cubicBezTo>
                    <a:pt x="1727" y="1525"/>
                    <a:pt x="2001" y="1346"/>
                    <a:pt x="2167" y="1180"/>
                  </a:cubicBezTo>
                  <a:close/>
                  <a:moveTo>
                    <a:pt x="2215" y="2846"/>
                  </a:moveTo>
                  <a:lnTo>
                    <a:pt x="2132" y="3025"/>
                  </a:lnTo>
                  <a:lnTo>
                    <a:pt x="1906" y="3025"/>
                  </a:lnTo>
                  <a:lnTo>
                    <a:pt x="1810" y="2846"/>
                  </a:lnTo>
                  <a:close/>
                  <a:moveTo>
                    <a:pt x="2084" y="3347"/>
                  </a:moveTo>
                  <a:lnTo>
                    <a:pt x="2287" y="4180"/>
                  </a:lnTo>
                  <a:lnTo>
                    <a:pt x="2013" y="4442"/>
                  </a:lnTo>
                  <a:lnTo>
                    <a:pt x="1751" y="4180"/>
                  </a:lnTo>
                  <a:lnTo>
                    <a:pt x="1929" y="3347"/>
                  </a:lnTo>
                  <a:close/>
                  <a:moveTo>
                    <a:pt x="2572" y="2918"/>
                  </a:moveTo>
                  <a:cubicBezTo>
                    <a:pt x="2810" y="2989"/>
                    <a:pt x="3025" y="3120"/>
                    <a:pt x="3215" y="3311"/>
                  </a:cubicBezTo>
                  <a:cubicBezTo>
                    <a:pt x="3549" y="3620"/>
                    <a:pt x="3727" y="4025"/>
                    <a:pt x="3727" y="4442"/>
                  </a:cubicBezTo>
                  <a:lnTo>
                    <a:pt x="3668" y="4859"/>
                  </a:lnTo>
                  <a:lnTo>
                    <a:pt x="334" y="4859"/>
                  </a:lnTo>
                  <a:lnTo>
                    <a:pt x="334" y="4442"/>
                  </a:lnTo>
                  <a:cubicBezTo>
                    <a:pt x="334" y="4025"/>
                    <a:pt x="513" y="3620"/>
                    <a:pt x="834" y="3311"/>
                  </a:cubicBezTo>
                  <a:cubicBezTo>
                    <a:pt x="1013" y="3132"/>
                    <a:pt x="1239" y="2989"/>
                    <a:pt x="1477" y="2918"/>
                  </a:cubicBezTo>
                  <a:lnTo>
                    <a:pt x="1632" y="3204"/>
                  </a:lnTo>
                  <a:lnTo>
                    <a:pt x="1405" y="4192"/>
                  </a:lnTo>
                  <a:cubicBezTo>
                    <a:pt x="1394" y="4251"/>
                    <a:pt x="1405" y="4311"/>
                    <a:pt x="1453" y="4359"/>
                  </a:cubicBezTo>
                  <a:lnTo>
                    <a:pt x="1906" y="4775"/>
                  </a:lnTo>
                  <a:cubicBezTo>
                    <a:pt x="1941" y="4811"/>
                    <a:pt x="1989" y="4823"/>
                    <a:pt x="2025" y="4823"/>
                  </a:cubicBezTo>
                  <a:cubicBezTo>
                    <a:pt x="2072" y="4823"/>
                    <a:pt x="2096" y="4811"/>
                    <a:pt x="2144" y="4775"/>
                  </a:cubicBezTo>
                  <a:lnTo>
                    <a:pt x="2608" y="4359"/>
                  </a:lnTo>
                  <a:cubicBezTo>
                    <a:pt x="2656" y="4311"/>
                    <a:pt x="2668" y="4251"/>
                    <a:pt x="2656" y="4192"/>
                  </a:cubicBezTo>
                  <a:lnTo>
                    <a:pt x="2429" y="3204"/>
                  </a:lnTo>
                  <a:lnTo>
                    <a:pt x="2572" y="2918"/>
                  </a:lnTo>
                  <a:close/>
                  <a:moveTo>
                    <a:pt x="2001" y="1"/>
                  </a:moveTo>
                  <a:cubicBezTo>
                    <a:pt x="1417" y="1"/>
                    <a:pt x="953" y="465"/>
                    <a:pt x="953" y="1049"/>
                  </a:cubicBezTo>
                  <a:lnTo>
                    <a:pt x="953" y="1418"/>
                  </a:lnTo>
                  <a:lnTo>
                    <a:pt x="953" y="1787"/>
                  </a:lnTo>
                  <a:cubicBezTo>
                    <a:pt x="953" y="2120"/>
                    <a:pt x="1120" y="2418"/>
                    <a:pt x="1358" y="2608"/>
                  </a:cubicBezTo>
                  <a:cubicBezTo>
                    <a:pt x="572" y="2870"/>
                    <a:pt x="1" y="3608"/>
                    <a:pt x="1" y="4442"/>
                  </a:cubicBezTo>
                  <a:lnTo>
                    <a:pt x="1" y="5037"/>
                  </a:lnTo>
                  <a:cubicBezTo>
                    <a:pt x="1" y="5121"/>
                    <a:pt x="84" y="5192"/>
                    <a:pt x="167" y="5192"/>
                  </a:cubicBezTo>
                  <a:lnTo>
                    <a:pt x="3834" y="5192"/>
                  </a:lnTo>
                  <a:cubicBezTo>
                    <a:pt x="3918" y="5192"/>
                    <a:pt x="3989" y="5121"/>
                    <a:pt x="3989" y="5037"/>
                  </a:cubicBezTo>
                  <a:lnTo>
                    <a:pt x="3989" y="4442"/>
                  </a:lnTo>
                  <a:cubicBezTo>
                    <a:pt x="4013" y="3620"/>
                    <a:pt x="3430" y="2882"/>
                    <a:pt x="2644" y="2608"/>
                  </a:cubicBezTo>
                  <a:cubicBezTo>
                    <a:pt x="2882" y="2418"/>
                    <a:pt x="3037" y="2120"/>
                    <a:pt x="3037" y="1787"/>
                  </a:cubicBezTo>
                  <a:lnTo>
                    <a:pt x="3037" y="1418"/>
                  </a:lnTo>
                  <a:lnTo>
                    <a:pt x="3037" y="1049"/>
                  </a:lnTo>
                  <a:cubicBezTo>
                    <a:pt x="3037" y="465"/>
                    <a:pt x="2584" y="1"/>
                    <a:pt x="20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8"/>
            <p:cNvSpPr/>
            <p:nvPr/>
          </p:nvSpPr>
          <p:spPr>
            <a:xfrm>
              <a:off x="7599527" y="1548951"/>
              <a:ext cx="258853" cy="154841"/>
            </a:xfrm>
            <a:custGeom>
              <a:rect b="b" l="l" r="r" t="t"/>
              <a:pathLst>
                <a:path extrusionOk="0" h="4865" w="8133">
                  <a:moveTo>
                    <a:pt x="3974" y="1"/>
                  </a:moveTo>
                  <a:cubicBezTo>
                    <a:pt x="3947" y="1"/>
                    <a:pt x="3923" y="7"/>
                    <a:pt x="3905" y="18"/>
                  </a:cubicBezTo>
                  <a:cubicBezTo>
                    <a:pt x="3882" y="42"/>
                    <a:pt x="1798" y="1269"/>
                    <a:pt x="238" y="1269"/>
                  </a:cubicBezTo>
                  <a:cubicBezTo>
                    <a:pt x="167" y="1269"/>
                    <a:pt x="95" y="1328"/>
                    <a:pt x="72" y="1411"/>
                  </a:cubicBezTo>
                  <a:cubicBezTo>
                    <a:pt x="72" y="1423"/>
                    <a:pt x="0" y="1912"/>
                    <a:pt x="0" y="2662"/>
                  </a:cubicBezTo>
                  <a:cubicBezTo>
                    <a:pt x="0" y="2745"/>
                    <a:pt x="72" y="2816"/>
                    <a:pt x="167" y="2816"/>
                  </a:cubicBezTo>
                  <a:cubicBezTo>
                    <a:pt x="250" y="2816"/>
                    <a:pt x="333" y="2745"/>
                    <a:pt x="333" y="2662"/>
                  </a:cubicBezTo>
                  <a:cubicBezTo>
                    <a:pt x="333" y="2162"/>
                    <a:pt x="357" y="1781"/>
                    <a:pt x="393" y="1590"/>
                  </a:cubicBezTo>
                  <a:cubicBezTo>
                    <a:pt x="1060" y="1554"/>
                    <a:pt x="1857" y="1352"/>
                    <a:pt x="2786" y="947"/>
                  </a:cubicBezTo>
                  <a:cubicBezTo>
                    <a:pt x="3346" y="697"/>
                    <a:pt x="3798" y="459"/>
                    <a:pt x="3977" y="352"/>
                  </a:cubicBezTo>
                  <a:cubicBezTo>
                    <a:pt x="4155" y="459"/>
                    <a:pt x="4596" y="697"/>
                    <a:pt x="5167" y="947"/>
                  </a:cubicBezTo>
                  <a:cubicBezTo>
                    <a:pt x="6084" y="1352"/>
                    <a:pt x="6894" y="1566"/>
                    <a:pt x="7561" y="1590"/>
                  </a:cubicBezTo>
                  <a:cubicBezTo>
                    <a:pt x="7608" y="2007"/>
                    <a:pt x="7715" y="3281"/>
                    <a:pt x="7394" y="4662"/>
                  </a:cubicBezTo>
                  <a:cubicBezTo>
                    <a:pt x="7382" y="4757"/>
                    <a:pt x="7430" y="4840"/>
                    <a:pt x="7513" y="4864"/>
                  </a:cubicBezTo>
                  <a:lnTo>
                    <a:pt x="7549" y="4864"/>
                  </a:lnTo>
                  <a:cubicBezTo>
                    <a:pt x="7620" y="4864"/>
                    <a:pt x="7692" y="4805"/>
                    <a:pt x="7715" y="4721"/>
                  </a:cubicBezTo>
                  <a:cubicBezTo>
                    <a:pt x="8132" y="3007"/>
                    <a:pt x="7894" y="1483"/>
                    <a:pt x="7894" y="1411"/>
                  </a:cubicBezTo>
                  <a:cubicBezTo>
                    <a:pt x="7870" y="1328"/>
                    <a:pt x="7799" y="1269"/>
                    <a:pt x="7727" y="1269"/>
                  </a:cubicBezTo>
                  <a:cubicBezTo>
                    <a:pt x="6168" y="1269"/>
                    <a:pt x="4096" y="42"/>
                    <a:pt x="4060" y="18"/>
                  </a:cubicBezTo>
                  <a:cubicBezTo>
                    <a:pt x="4030" y="7"/>
                    <a:pt x="4001" y="1"/>
                    <a:pt x="39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8"/>
            <p:cNvSpPr/>
            <p:nvPr/>
          </p:nvSpPr>
          <p:spPr>
            <a:xfrm>
              <a:off x="7599909" y="1648380"/>
              <a:ext cx="242175" cy="190679"/>
            </a:xfrm>
            <a:custGeom>
              <a:rect b="b" l="l" r="r" t="t"/>
              <a:pathLst>
                <a:path extrusionOk="0" h="5991" w="7609">
                  <a:moveTo>
                    <a:pt x="185" y="1"/>
                  </a:moveTo>
                  <a:cubicBezTo>
                    <a:pt x="179" y="1"/>
                    <a:pt x="173" y="1"/>
                    <a:pt x="167" y="2"/>
                  </a:cubicBezTo>
                  <a:cubicBezTo>
                    <a:pt x="71" y="2"/>
                    <a:pt x="0" y="97"/>
                    <a:pt x="12" y="181"/>
                  </a:cubicBezTo>
                  <a:cubicBezTo>
                    <a:pt x="95" y="1419"/>
                    <a:pt x="369" y="2502"/>
                    <a:pt x="869" y="3419"/>
                  </a:cubicBezTo>
                  <a:cubicBezTo>
                    <a:pt x="1536" y="4669"/>
                    <a:pt x="2560" y="5526"/>
                    <a:pt x="3929" y="5979"/>
                  </a:cubicBezTo>
                  <a:cubicBezTo>
                    <a:pt x="3941" y="5979"/>
                    <a:pt x="3965" y="5991"/>
                    <a:pt x="3989" y="5991"/>
                  </a:cubicBezTo>
                  <a:cubicBezTo>
                    <a:pt x="4001" y="5991"/>
                    <a:pt x="4024" y="5991"/>
                    <a:pt x="4048" y="5979"/>
                  </a:cubicBezTo>
                  <a:cubicBezTo>
                    <a:pt x="4941" y="5681"/>
                    <a:pt x="5691" y="5217"/>
                    <a:pt x="6287" y="4574"/>
                  </a:cubicBezTo>
                  <a:cubicBezTo>
                    <a:pt x="6882" y="3931"/>
                    <a:pt x="7322" y="3133"/>
                    <a:pt x="7608" y="2181"/>
                  </a:cubicBezTo>
                  <a:cubicBezTo>
                    <a:pt x="7608" y="2097"/>
                    <a:pt x="7560" y="2002"/>
                    <a:pt x="7477" y="1966"/>
                  </a:cubicBezTo>
                  <a:cubicBezTo>
                    <a:pt x="7463" y="1963"/>
                    <a:pt x="7448" y="1961"/>
                    <a:pt x="7434" y="1961"/>
                  </a:cubicBezTo>
                  <a:cubicBezTo>
                    <a:pt x="7358" y="1961"/>
                    <a:pt x="7293" y="2013"/>
                    <a:pt x="7263" y="2074"/>
                  </a:cubicBezTo>
                  <a:cubicBezTo>
                    <a:pt x="7001" y="2990"/>
                    <a:pt x="6560" y="3741"/>
                    <a:pt x="6013" y="4336"/>
                  </a:cubicBezTo>
                  <a:cubicBezTo>
                    <a:pt x="5465" y="4919"/>
                    <a:pt x="4774" y="5348"/>
                    <a:pt x="3977" y="5634"/>
                  </a:cubicBezTo>
                  <a:cubicBezTo>
                    <a:pt x="2727" y="5205"/>
                    <a:pt x="1774" y="4395"/>
                    <a:pt x="1143" y="3252"/>
                  </a:cubicBezTo>
                  <a:cubicBezTo>
                    <a:pt x="691" y="2383"/>
                    <a:pt x="417" y="1347"/>
                    <a:pt x="345" y="157"/>
                  </a:cubicBezTo>
                  <a:cubicBezTo>
                    <a:pt x="345" y="68"/>
                    <a:pt x="263" y="1"/>
                    <a:pt x="1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8"/>
            <p:cNvSpPr/>
            <p:nvPr/>
          </p:nvSpPr>
          <p:spPr>
            <a:xfrm>
              <a:off x="7562766" y="1514864"/>
              <a:ext cx="327059" cy="360192"/>
            </a:xfrm>
            <a:custGeom>
              <a:rect b="b" l="l" r="r" t="t"/>
              <a:pathLst>
                <a:path extrusionOk="0" h="11317" w="10276">
                  <a:moveTo>
                    <a:pt x="5132" y="363"/>
                  </a:moveTo>
                  <a:cubicBezTo>
                    <a:pt x="5334" y="482"/>
                    <a:pt x="5906" y="792"/>
                    <a:pt x="6644" y="1125"/>
                  </a:cubicBezTo>
                  <a:cubicBezTo>
                    <a:pt x="7823" y="1625"/>
                    <a:pt x="8835" y="1899"/>
                    <a:pt x="9668" y="1923"/>
                  </a:cubicBezTo>
                  <a:cubicBezTo>
                    <a:pt x="9728" y="2375"/>
                    <a:pt x="9882" y="3947"/>
                    <a:pt x="9501" y="5673"/>
                  </a:cubicBezTo>
                  <a:cubicBezTo>
                    <a:pt x="9251" y="6888"/>
                    <a:pt x="8823" y="7912"/>
                    <a:pt x="8192" y="8757"/>
                  </a:cubicBezTo>
                  <a:cubicBezTo>
                    <a:pt x="7442" y="9781"/>
                    <a:pt x="6406" y="10531"/>
                    <a:pt x="5132" y="10972"/>
                  </a:cubicBezTo>
                  <a:cubicBezTo>
                    <a:pt x="3846" y="10543"/>
                    <a:pt x="2822" y="9805"/>
                    <a:pt x="2060" y="8769"/>
                  </a:cubicBezTo>
                  <a:cubicBezTo>
                    <a:pt x="1453" y="7936"/>
                    <a:pt x="1012" y="6900"/>
                    <a:pt x="750" y="5709"/>
                  </a:cubicBezTo>
                  <a:cubicBezTo>
                    <a:pt x="393" y="3983"/>
                    <a:pt x="536" y="2387"/>
                    <a:pt x="596" y="1923"/>
                  </a:cubicBezTo>
                  <a:cubicBezTo>
                    <a:pt x="1429" y="1899"/>
                    <a:pt x="2453" y="1625"/>
                    <a:pt x="3608" y="1125"/>
                  </a:cubicBezTo>
                  <a:cubicBezTo>
                    <a:pt x="4346" y="816"/>
                    <a:pt x="4917" y="482"/>
                    <a:pt x="5132" y="363"/>
                  </a:cubicBezTo>
                  <a:close/>
                  <a:moveTo>
                    <a:pt x="5129" y="0"/>
                  </a:moveTo>
                  <a:cubicBezTo>
                    <a:pt x="5102" y="0"/>
                    <a:pt x="5078" y="6"/>
                    <a:pt x="5060" y="18"/>
                  </a:cubicBezTo>
                  <a:cubicBezTo>
                    <a:pt x="5025" y="42"/>
                    <a:pt x="2417" y="1589"/>
                    <a:pt x="453" y="1589"/>
                  </a:cubicBezTo>
                  <a:cubicBezTo>
                    <a:pt x="381" y="1589"/>
                    <a:pt x="310" y="1649"/>
                    <a:pt x="298" y="1720"/>
                  </a:cubicBezTo>
                  <a:cubicBezTo>
                    <a:pt x="274" y="1792"/>
                    <a:pt x="0" y="3637"/>
                    <a:pt x="441" y="5757"/>
                  </a:cubicBezTo>
                  <a:cubicBezTo>
                    <a:pt x="691" y="7007"/>
                    <a:pt x="1155" y="8078"/>
                    <a:pt x="1810" y="8948"/>
                  </a:cubicBezTo>
                  <a:cubicBezTo>
                    <a:pt x="2620" y="10055"/>
                    <a:pt x="3727" y="10841"/>
                    <a:pt x="5096" y="11305"/>
                  </a:cubicBezTo>
                  <a:cubicBezTo>
                    <a:pt x="5120" y="11305"/>
                    <a:pt x="5132" y="11317"/>
                    <a:pt x="5156" y="11317"/>
                  </a:cubicBezTo>
                  <a:cubicBezTo>
                    <a:pt x="5179" y="11317"/>
                    <a:pt x="5191" y="11317"/>
                    <a:pt x="5215" y="11305"/>
                  </a:cubicBezTo>
                  <a:cubicBezTo>
                    <a:pt x="6584" y="10841"/>
                    <a:pt x="7692" y="10055"/>
                    <a:pt x="8513" y="8948"/>
                  </a:cubicBezTo>
                  <a:cubicBezTo>
                    <a:pt x="9144" y="8078"/>
                    <a:pt x="9609" y="6983"/>
                    <a:pt x="9882" y="5757"/>
                  </a:cubicBezTo>
                  <a:cubicBezTo>
                    <a:pt x="10275" y="3637"/>
                    <a:pt x="10001" y="1792"/>
                    <a:pt x="9978" y="1720"/>
                  </a:cubicBezTo>
                  <a:cubicBezTo>
                    <a:pt x="9966" y="1649"/>
                    <a:pt x="9894" y="1589"/>
                    <a:pt x="9823" y="1589"/>
                  </a:cubicBezTo>
                  <a:cubicBezTo>
                    <a:pt x="7858" y="1589"/>
                    <a:pt x="5251" y="42"/>
                    <a:pt x="5215" y="18"/>
                  </a:cubicBezTo>
                  <a:cubicBezTo>
                    <a:pt x="5185" y="6"/>
                    <a:pt x="5156" y="0"/>
                    <a:pt x="51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28"/>
          <p:cNvGrpSpPr/>
          <p:nvPr/>
        </p:nvGrpSpPr>
        <p:grpSpPr>
          <a:xfrm>
            <a:off x="2566852" y="2318139"/>
            <a:ext cx="467049" cy="466030"/>
            <a:chOff x="7429366" y="3223183"/>
            <a:chExt cx="334634" cy="333904"/>
          </a:xfrm>
        </p:grpSpPr>
        <p:sp>
          <p:nvSpPr>
            <p:cNvPr id="240" name="Google Shape;240;p28"/>
            <p:cNvSpPr/>
            <p:nvPr/>
          </p:nvSpPr>
          <p:spPr>
            <a:xfrm>
              <a:off x="7429366" y="3223183"/>
              <a:ext cx="334634" cy="333904"/>
            </a:xfrm>
            <a:custGeom>
              <a:rect b="b" l="l" r="r" t="t"/>
              <a:pathLst>
                <a:path extrusionOk="0" h="10515" w="10538">
                  <a:moveTo>
                    <a:pt x="6978" y="322"/>
                  </a:moveTo>
                  <a:cubicBezTo>
                    <a:pt x="7930" y="322"/>
                    <a:pt x="8716" y="1096"/>
                    <a:pt x="8716" y="2061"/>
                  </a:cubicBezTo>
                  <a:cubicBezTo>
                    <a:pt x="8716" y="2334"/>
                    <a:pt x="8633" y="2644"/>
                    <a:pt x="8478" y="2942"/>
                  </a:cubicBezTo>
                  <a:cubicBezTo>
                    <a:pt x="8478" y="2954"/>
                    <a:pt x="8466" y="2977"/>
                    <a:pt x="8466" y="2977"/>
                  </a:cubicBezTo>
                  <a:cubicBezTo>
                    <a:pt x="8061" y="3823"/>
                    <a:pt x="7276" y="4704"/>
                    <a:pt x="6978" y="5025"/>
                  </a:cubicBezTo>
                  <a:cubicBezTo>
                    <a:pt x="6680" y="4716"/>
                    <a:pt x="5894" y="3835"/>
                    <a:pt x="5490" y="2989"/>
                  </a:cubicBezTo>
                  <a:cubicBezTo>
                    <a:pt x="5490" y="2977"/>
                    <a:pt x="5478" y="2954"/>
                    <a:pt x="5478" y="2942"/>
                  </a:cubicBezTo>
                  <a:cubicBezTo>
                    <a:pt x="5323" y="2632"/>
                    <a:pt x="5240" y="2334"/>
                    <a:pt x="5240" y="2061"/>
                  </a:cubicBezTo>
                  <a:cubicBezTo>
                    <a:pt x="5240" y="1096"/>
                    <a:pt x="6025" y="322"/>
                    <a:pt x="6978" y="322"/>
                  </a:cubicBezTo>
                  <a:close/>
                  <a:moveTo>
                    <a:pt x="5252" y="3227"/>
                  </a:moveTo>
                  <a:cubicBezTo>
                    <a:pt x="5728" y="4192"/>
                    <a:pt x="6597" y="5121"/>
                    <a:pt x="6811" y="5335"/>
                  </a:cubicBezTo>
                  <a:lnTo>
                    <a:pt x="6811" y="5811"/>
                  </a:lnTo>
                  <a:lnTo>
                    <a:pt x="3751" y="6728"/>
                  </a:lnTo>
                  <a:lnTo>
                    <a:pt x="3751" y="3668"/>
                  </a:lnTo>
                  <a:lnTo>
                    <a:pt x="5252" y="3227"/>
                  </a:lnTo>
                  <a:close/>
                  <a:moveTo>
                    <a:pt x="8704" y="3239"/>
                  </a:moveTo>
                  <a:lnTo>
                    <a:pt x="10205" y="3668"/>
                  </a:lnTo>
                  <a:lnTo>
                    <a:pt x="10205" y="6728"/>
                  </a:lnTo>
                  <a:lnTo>
                    <a:pt x="7145" y="5811"/>
                  </a:lnTo>
                  <a:lnTo>
                    <a:pt x="7145" y="5335"/>
                  </a:lnTo>
                  <a:cubicBezTo>
                    <a:pt x="7371" y="5121"/>
                    <a:pt x="8228" y="4192"/>
                    <a:pt x="8704" y="3239"/>
                  </a:cubicBezTo>
                  <a:close/>
                  <a:moveTo>
                    <a:pt x="358" y="2763"/>
                  </a:moveTo>
                  <a:lnTo>
                    <a:pt x="3418" y="3668"/>
                  </a:lnTo>
                  <a:lnTo>
                    <a:pt x="3418" y="6728"/>
                  </a:lnTo>
                  <a:lnTo>
                    <a:pt x="2263" y="6383"/>
                  </a:lnTo>
                  <a:cubicBezTo>
                    <a:pt x="2244" y="6375"/>
                    <a:pt x="2225" y="6372"/>
                    <a:pt x="2208" y="6372"/>
                  </a:cubicBezTo>
                  <a:cubicBezTo>
                    <a:pt x="2136" y="6372"/>
                    <a:pt x="2077" y="6425"/>
                    <a:pt x="2049" y="6502"/>
                  </a:cubicBezTo>
                  <a:cubicBezTo>
                    <a:pt x="2025" y="6585"/>
                    <a:pt x="2084" y="6680"/>
                    <a:pt x="2168" y="6704"/>
                  </a:cubicBezTo>
                  <a:lnTo>
                    <a:pt x="3418" y="7085"/>
                  </a:lnTo>
                  <a:lnTo>
                    <a:pt x="3418" y="10121"/>
                  </a:lnTo>
                  <a:lnTo>
                    <a:pt x="358" y="9204"/>
                  </a:lnTo>
                  <a:lnTo>
                    <a:pt x="358" y="6168"/>
                  </a:lnTo>
                  <a:lnTo>
                    <a:pt x="1513" y="6514"/>
                  </a:lnTo>
                  <a:lnTo>
                    <a:pt x="1561" y="6514"/>
                  </a:lnTo>
                  <a:cubicBezTo>
                    <a:pt x="1632" y="6514"/>
                    <a:pt x="1692" y="6466"/>
                    <a:pt x="1727" y="6394"/>
                  </a:cubicBezTo>
                  <a:cubicBezTo>
                    <a:pt x="1751" y="6311"/>
                    <a:pt x="1692" y="6216"/>
                    <a:pt x="1608" y="6192"/>
                  </a:cubicBezTo>
                  <a:lnTo>
                    <a:pt x="358" y="5811"/>
                  </a:lnTo>
                  <a:lnTo>
                    <a:pt x="358" y="2763"/>
                  </a:lnTo>
                  <a:close/>
                  <a:moveTo>
                    <a:pt x="7145" y="6156"/>
                  </a:moveTo>
                  <a:lnTo>
                    <a:pt x="10205" y="7061"/>
                  </a:lnTo>
                  <a:lnTo>
                    <a:pt x="10205" y="10121"/>
                  </a:lnTo>
                  <a:lnTo>
                    <a:pt x="7145" y="9204"/>
                  </a:lnTo>
                  <a:lnTo>
                    <a:pt x="7145" y="7990"/>
                  </a:lnTo>
                  <a:cubicBezTo>
                    <a:pt x="7145" y="7895"/>
                    <a:pt x="7073" y="7823"/>
                    <a:pt x="6978" y="7823"/>
                  </a:cubicBezTo>
                  <a:cubicBezTo>
                    <a:pt x="6895" y="7823"/>
                    <a:pt x="6811" y="7895"/>
                    <a:pt x="6811" y="7990"/>
                  </a:cubicBezTo>
                  <a:lnTo>
                    <a:pt x="6811" y="9204"/>
                  </a:lnTo>
                  <a:lnTo>
                    <a:pt x="3751" y="10121"/>
                  </a:lnTo>
                  <a:lnTo>
                    <a:pt x="3751" y="7061"/>
                  </a:lnTo>
                  <a:lnTo>
                    <a:pt x="6811" y="6156"/>
                  </a:lnTo>
                  <a:lnTo>
                    <a:pt x="6811" y="7311"/>
                  </a:lnTo>
                  <a:cubicBezTo>
                    <a:pt x="6811" y="7407"/>
                    <a:pt x="6895" y="7478"/>
                    <a:pt x="6978" y="7478"/>
                  </a:cubicBezTo>
                  <a:cubicBezTo>
                    <a:pt x="7073" y="7478"/>
                    <a:pt x="7145" y="7407"/>
                    <a:pt x="7145" y="7311"/>
                  </a:cubicBezTo>
                  <a:lnTo>
                    <a:pt x="7145" y="6156"/>
                  </a:lnTo>
                  <a:close/>
                  <a:moveTo>
                    <a:pt x="6966" y="1"/>
                  </a:moveTo>
                  <a:cubicBezTo>
                    <a:pt x="5823" y="1"/>
                    <a:pt x="4894" y="918"/>
                    <a:pt x="4894" y="2061"/>
                  </a:cubicBezTo>
                  <a:cubicBezTo>
                    <a:pt x="4894" y="2334"/>
                    <a:pt x="4966" y="2632"/>
                    <a:pt x="5085" y="2930"/>
                  </a:cubicBezTo>
                  <a:lnTo>
                    <a:pt x="3573" y="3370"/>
                  </a:lnTo>
                  <a:lnTo>
                    <a:pt x="215" y="2382"/>
                  </a:lnTo>
                  <a:cubicBezTo>
                    <a:pt x="205" y="2375"/>
                    <a:pt x="192" y="2372"/>
                    <a:pt x="179" y="2372"/>
                  </a:cubicBezTo>
                  <a:cubicBezTo>
                    <a:pt x="146" y="2372"/>
                    <a:pt x="106" y="2389"/>
                    <a:pt x="72" y="2406"/>
                  </a:cubicBezTo>
                  <a:cubicBezTo>
                    <a:pt x="25" y="2442"/>
                    <a:pt x="1" y="2477"/>
                    <a:pt x="1" y="2537"/>
                  </a:cubicBezTo>
                  <a:lnTo>
                    <a:pt x="1" y="5954"/>
                  </a:lnTo>
                  <a:lnTo>
                    <a:pt x="1" y="9335"/>
                  </a:lnTo>
                  <a:cubicBezTo>
                    <a:pt x="1" y="9419"/>
                    <a:pt x="37" y="9478"/>
                    <a:pt x="120" y="9502"/>
                  </a:cubicBezTo>
                  <a:lnTo>
                    <a:pt x="3513" y="10514"/>
                  </a:lnTo>
                  <a:lnTo>
                    <a:pt x="3573" y="10514"/>
                  </a:lnTo>
                  <a:lnTo>
                    <a:pt x="6847" y="9550"/>
                  </a:lnTo>
                  <a:cubicBezTo>
                    <a:pt x="6859" y="9562"/>
                    <a:pt x="6883" y="9562"/>
                    <a:pt x="6918" y="9562"/>
                  </a:cubicBezTo>
                  <a:cubicBezTo>
                    <a:pt x="6942" y="9562"/>
                    <a:pt x="6966" y="9562"/>
                    <a:pt x="6990" y="9550"/>
                  </a:cubicBezTo>
                  <a:lnTo>
                    <a:pt x="10264" y="10514"/>
                  </a:lnTo>
                  <a:lnTo>
                    <a:pt x="10312" y="10514"/>
                  </a:lnTo>
                  <a:cubicBezTo>
                    <a:pt x="10335" y="10514"/>
                    <a:pt x="10383" y="10502"/>
                    <a:pt x="10419" y="10490"/>
                  </a:cubicBezTo>
                  <a:cubicBezTo>
                    <a:pt x="10455" y="10454"/>
                    <a:pt x="10490" y="10407"/>
                    <a:pt x="10490" y="10347"/>
                  </a:cubicBezTo>
                  <a:lnTo>
                    <a:pt x="10538" y="6942"/>
                  </a:lnTo>
                  <a:lnTo>
                    <a:pt x="10538" y="3549"/>
                  </a:lnTo>
                  <a:cubicBezTo>
                    <a:pt x="10538" y="3477"/>
                    <a:pt x="10490" y="3418"/>
                    <a:pt x="10419" y="3394"/>
                  </a:cubicBezTo>
                  <a:lnTo>
                    <a:pt x="8835" y="2930"/>
                  </a:lnTo>
                  <a:cubicBezTo>
                    <a:pt x="8954" y="2632"/>
                    <a:pt x="9038" y="2334"/>
                    <a:pt x="9038" y="2061"/>
                  </a:cubicBezTo>
                  <a:cubicBezTo>
                    <a:pt x="9038" y="918"/>
                    <a:pt x="8109" y="1"/>
                    <a:pt x="69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8"/>
            <p:cNvSpPr/>
            <p:nvPr/>
          </p:nvSpPr>
          <p:spPr>
            <a:xfrm>
              <a:off x="7613514" y="3251541"/>
              <a:ext cx="74878" cy="74529"/>
            </a:xfrm>
            <a:custGeom>
              <a:rect b="b" l="l" r="r" t="t"/>
              <a:pathLst>
                <a:path extrusionOk="0" h="2347" w="2358">
                  <a:moveTo>
                    <a:pt x="1179" y="322"/>
                  </a:moveTo>
                  <a:cubicBezTo>
                    <a:pt x="1643" y="322"/>
                    <a:pt x="2012" y="691"/>
                    <a:pt x="2012" y="1156"/>
                  </a:cubicBezTo>
                  <a:cubicBezTo>
                    <a:pt x="2012" y="1620"/>
                    <a:pt x="1643" y="1989"/>
                    <a:pt x="1179" y="1989"/>
                  </a:cubicBezTo>
                  <a:cubicBezTo>
                    <a:pt x="715" y="1989"/>
                    <a:pt x="345" y="1620"/>
                    <a:pt x="345" y="1156"/>
                  </a:cubicBezTo>
                  <a:cubicBezTo>
                    <a:pt x="334" y="703"/>
                    <a:pt x="715" y="322"/>
                    <a:pt x="1179" y="322"/>
                  </a:cubicBezTo>
                  <a:close/>
                  <a:moveTo>
                    <a:pt x="1179" y="1"/>
                  </a:moveTo>
                  <a:cubicBezTo>
                    <a:pt x="524" y="1"/>
                    <a:pt x="0" y="513"/>
                    <a:pt x="0" y="1168"/>
                  </a:cubicBezTo>
                  <a:cubicBezTo>
                    <a:pt x="0" y="1811"/>
                    <a:pt x="524" y="2346"/>
                    <a:pt x="1179" y="2346"/>
                  </a:cubicBezTo>
                  <a:cubicBezTo>
                    <a:pt x="1834" y="2346"/>
                    <a:pt x="2358" y="1822"/>
                    <a:pt x="2358" y="1168"/>
                  </a:cubicBezTo>
                  <a:cubicBezTo>
                    <a:pt x="2358" y="513"/>
                    <a:pt x="1834" y="1"/>
                    <a:pt x="11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 name="Google Shape;242;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29"/>
          <p:cNvPicPr preferRelativeResize="0"/>
          <p:nvPr/>
        </p:nvPicPr>
        <p:blipFill>
          <a:blip r:embed="rId3">
            <a:alphaModFix/>
          </a:blip>
          <a:stretch>
            <a:fillRect/>
          </a:stretch>
        </p:blipFill>
        <p:spPr>
          <a:xfrm>
            <a:off x="7251228" y="3627260"/>
            <a:ext cx="1531352" cy="1531364"/>
          </a:xfrm>
          <a:prstGeom prst="rect">
            <a:avLst/>
          </a:prstGeom>
          <a:noFill/>
          <a:ln>
            <a:noFill/>
          </a:ln>
        </p:spPr>
      </p:pic>
      <p:pic>
        <p:nvPicPr>
          <p:cNvPr id="248" name="Google Shape;248;p29"/>
          <p:cNvPicPr preferRelativeResize="0"/>
          <p:nvPr/>
        </p:nvPicPr>
        <p:blipFill>
          <a:blip r:embed="rId4">
            <a:alphaModFix/>
          </a:blip>
          <a:stretch>
            <a:fillRect/>
          </a:stretch>
        </p:blipFill>
        <p:spPr>
          <a:xfrm>
            <a:off x="2209100" y="573888"/>
            <a:ext cx="4706600" cy="4436274"/>
          </a:xfrm>
          <a:prstGeom prst="rect">
            <a:avLst/>
          </a:prstGeom>
          <a:noFill/>
          <a:ln>
            <a:noFill/>
          </a:ln>
        </p:spPr>
      </p:pic>
      <p:sp>
        <p:nvSpPr>
          <p:cNvPr id="249" name="Google Shape;249;p29"/>
          <p:cNvSpPr/>
          <p:nvPr/>
        </p:nvSpPr>
        <p:spPr>
          <a:xfrm>
            <a:off x="2284325" y="573900"/>
            <a:ext cx="4112700" cy="15315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9"/>
          <p:cNvSpPr txBox="1"/>
          <p:nvPr/>
        </p:nvSpPr>
        <p:spPr>
          <a:xfrm flipH="1">
            <a:off x="151100" y="1215600"/>
            <a:ext cx="2058000" cy="48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000">
                <a:solidFill>
                  <a:schemeClr val="lt1"/>
                </a:solidFill>
                <a:latin typeface="Work Sans"/>
                <a:ea typeface="Work Sans"/>
                <a:cs typeface="Work Sans"/>
                <a:sym typeface="Work Sans"/>
              </a:rPr>
              <a:t>consists of a domain model and a search engine</a:t>
            </a:r>
            <a:endParaRPr sz="1000">
              <a:solidFill>
                <a:schemeClr val="lt1"/>
              </a:solidFill>
              <a:latin typeface="Work Sans"/>
              <a:ea typeface="Work Sans"/>
              <a:cs typeface="Work Sans"/>
              <a:sym typeface="Work Sans"/>
            </a:endParaRPr>
          </a:p>
        </p:txBody>
      </p:sp>
      <p:sp>
        <p:nvSpPr>
          <p:cNvPr id="251" name="Google Shape;251;p29"/>
          <p:cNvSpPr/>
          <p:nvPr/>
        </p:nvSpPr>
        <p:spPr>
          <a:xfrm>
            <a:off x="2284325" y="2105400"/>
            <a:ext cx="4112700" cy="4200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9"/>
          <p:cNvSpPr/>
          <p:nvPr/>
        </p:nvSpPr>
        <p:spPr>
          <a:xfrm>
            <a:off x="2284325" y="2525400"/>
            <a:ext cx="4112700" cy="20460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9"/>
          <p:cNvSpPr txBox="1"/>
          <p:nvPr/>
        </p:nvSpPr>
        <p:spPr>
          <a:xfrm flipH="1">
            <a:off x="151000" y="975600"/>
            <a:ext cx="2018400" cy="420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Bitter"/>
                <a:ea typeface="Bitter"/>
                <a:cs typeface="Bitter"/>
                <a:sym typeface="Bitter"/>
              </a:rPr>
              <a:t>Decision layer</a:t>
            </a:r>
            <a:endParaRPr sz="1800">
              <a:solidFill>
                <a:schemeClr val="lt1"/>
              </a:solidFill>
              <a:latin typeface="Bitter"/>
              <a:ea typeface="Bitter"/>
              <a:cs typeface="Bitter"/>
              <a:sym typeface="Bitter"/>
            </a:endParaRPr>
          </a:p>
        </p:txBody>
      </p:sp>
      <p:sp>
        <p:nvSpPr>
          <p:cNvPr id="254" name="Google Shape;254;p29"/>
          <p:cNvSpPr txBox="1"/>
          <p:nvPr/>
        </p:nvSpPr>
        <p:spPr>
          <a:xfrm flipH="1">
            <a:off x="151000" y="2105100"/>
            <a:ext cx="2018400" cy="420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Bitter"/>
                <a:ea typeface="Bitter"/>
                <a:cs typeface="Bitter"/>
                <a:sym typeface="Bitter"/>
              </a:rPr>
              <a:t>Middle</a:t>
            </a:r>
            <a:r>
              <a:rPr lang="en" sz="1800">
                <a:solidFill>
                  <a:schemeClr val="lt1"/>
                </a:solidFill>
                <a:latin typeface="Bitter"/>
                <a:ea typeface="Bitter"/>
                <a:cs typeface="Bitter"/>
                <a:sym typeface="Bitter"/>
              </a:rPr>
              <a:t> layer</a:t>
            </a:r>
            <a:endParaRPr sz="1800">
              <a:solidFill>
                <a:schemeClr val="lt1"/>
              </a:solidFill>
              <a:latin typeface="Bitter"/>
              <a:ea typeface="Bitter"/>
              <a:cs typeface="Bitter"/>
              <a:sym typeface="Bitter"/>
            </a:endParaRPr>
          </a:p>
        </p:txBody>
      </p:sp>
      <p:sp>
        <p:nvSpPr>
          <p:cNvPr id="255" name="Google Shape;255;p29"/>
          <p:cNvSpPr txBox="1"/>
          <p:nvPr/>
        </p:nvSpPr>
        <p:spPr>
          <a:xfrm flipH="1">
            <a:off x="170900" y="3016275"/>
            <a:ext cx="2018400" cy="420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Bitter"/>
                <a:ea typeface="Bitter"/>
                <a:cs typeface="Bitter"/>
                <a:sym typeface="Bitter"/>
              </a:rPr>
              <a:t>Functional</a:t>
            </a:r>
            <a:r>
              <a:rPr lang="en" sz="1800">
                <a:solidFill>
                  <a:schemeClr val="lt1"/>
                </a:solidFill>
                <a:latin typeface="Bitter"/>
                <a:ea typeface="Bitter"/>
                <a:cs typeface="Bitter"/>
                <a:sym typeface="Bitter"/>
              </a:rPr>
              <a:t> layer</a:t>
            </a:r>
            <a:endParaRPr sz="1800">
              <a:solidFill>
                <a:schemeClr val="lt1"/>
              </a:solidFill>
              <a:latin typeface="Bitter"/>
              <a:ea typeface="Bitter"/>
              <a:cs typeface="Bitter"/>
              <a:sym typeface="Bitter"/>
            </a:endParaRPr>
          </a:p>
        </p:txBody>
      </p:sp>
      <p:sp>
        <p:nvSpPr>
          <p:cNvPr id="256" name="Google Shape;256;p29"/>
          <p:cNvSpPr txBox="1"/>
          <p:nvPr/>
        </p:nvSpPr>
        <p:spPr>
          <a:xfrm flipH="1">
            <a:off x="151100" y="3365850"/>
            <a:ext cx="2058000" cy="975000"/>
          </a:xfrm>
          <a:prstGeom prst="rect">
            <a:avLst/>
          </a:prstGeom>
          <a:noFill/>
          <a:ln>
            <a:noFill/>
          </a:ln>
        </p:spPr>
        <p:txBody>
          <a:bodyPr anchorCtr="0" anchor="t" bIns="91425" lIns="91425" spcFirstLastPara="1" rIns="91425" wrap="square" tIns="91425">
            <a:noAutofit/>
          </a:bodyPr>
          <a:lstStyle/>
          <a:p>
            <a:pPr indent="0" lvl="0" marL="0" marR="0" rtl="0" algn="ctr">
              <a:lnSpc>
                <a:spcPct val="135714"/>
              </a:lnSpc>
              <a:spcBef>
                <a:spcPts val="0"/>
              </a:spcBef>
              <a:spcAft>
                <a:spcPts val="0"/>
              </a:spcAft>
              <a:buNone/>
            </a:pPr>
            <a:r>
              <a:rPr lang="en" sz="1000">
                <a:solidFill>
                  <a:schemeClr val="lt1"/>
                </a:solidFill>
                <a:latin typeface="Work Sans"/>
                <a:ea typeface="Work Sans"/>
                <a:cs typeface="Work Sans"/>
                <a:sym typeface="Work Sans"/>
              </a:rPr>
              <a:t>a collection of controllers that actually command the hardware devices of the physical system</a:t>
            </a:r>
            <a:endParaRPr sz="1000">
              <a:solidFill>
                <a:schemeClr val="lt1"/>
              </a:solidFill>
              <a:latin typeface="Work Sans"/>
              <a:ea typeface="Work Sans"/>
              <a:cs typeface="Work Sans"/>
              <a:sym typeface="Work Sans"/>
            </a:endParaRPr>
          </a:p>
        </p:txBody>
      </p:sp>
      <p:cxnSp>
        <p:nvCxnSpPr>
          <p:cNvPr id="257" name="Google Shape;257;p29"/>
          <p:cNvCxnSpPr>
            <a:stCxn id="258" idx="7"/>
          </p:cNvCxnSpPr>
          <p:nvPr/>
        </p:nvCxnSpPr>
        <p:spPr>
          <a:xfrm flipH="1" rot="10800000">
            <a:off x="3043019" y="277694"/>
            <a:ext cx="299400" cy="588000"/>
          </a:xfrm>
          <a:prstGeom prst="straightConnector1">
            <a:avLst/>
          </a:prstGeom>
          <a:noFill/>
          <a:ln cap="flat" cmpd="sng" w="19050">
            <a:solidFill>
              <a:schemeClr val="lt1"/>
            </a:solidFill>
            <a:prstDash val="solid"/>
            <a:round/>
            <a:headEnd len="med" w="med" type="none"/>
            <a:tailEnd len="med" w="med" type="none"/>
          </a:ln>
        </p:spPr>
      </p:cxnSp>
      <p:sp>
        <p:nvSpPr>
          <p:cNvPr id="258" name="Google Shape;258;p29"/>
          <p:cNvSpPr/>
          <p:nvPr/>
        </p:nvSpPr>
        <p:spPr>
          <a:xfrm>
            <a:off x="2886563" y="838850"/>
            <a:ext cx="183300" cy="183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9"/>
          <p:cNvSpPr txBox="1"/>
          <p:nvPr/>
        </p:nvSpPr>
        <p:spPr>
          <a:xfrm flipH="1">
            <a:off x="3444275" y="0"/>
            <a:ext cx="5632500" cy="4881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00">
                <a:solidFill>
                  <a:schemeClr val="lt1"/>
                </a:solidFill>
                <a:latin typeface="Work Sans"/>
                <a:ea typeface="Work Sans"/>
                <a:cs typeface="Work Sans"/>
                <a:sym typeface="Work Sans"/>
              </a:rPr>
              <a:t>constraints that describe the relationships between elements of the system and the flight rules that need to be followed during planning</a:t>
            </a:r>
            <a:endParaRPr sz="1000">
              <a:solidFill>
                <a:schemeClr val="lt1"/>
              </a:solidFill>
              <a:latin typeface="Work Sans"/>
              <a:ea typeface="Work Sans"/>
              <a:cs typeface="Work Sans"/>
              <a:sym typeface="Work Sans"/>
            </a:endParaRPr>
          </a:p>
          <a:p>
            <a:pPr indent="0" lvl="0" marL="0" rtl="0" algn="l">
              <a:lnSpc>
                <a:spcPct val="135714"/>
              </a:lnSpc>
              <a:spcBef>
                <a:spcPts val="0"/>
              </a:spcBef>
              <a:spcAft>
                <a:spcPts val="0"/>
              </a:spcAft>
              <a:buNone/>
            </a:pPr>
            <a:r>
              <a:t/>
            </a:r>
            <a:endParaRPr sz="1000">
              <a:solidFill>
                <a:schemeClr val="lt1"/>
              </a:solidFill>
              <a:latin typeface="Work Sans"/>
              <a:ea typeface="Work Sans"/>
              <a:cs typeface="Work Sans"/>
              <a:sym typeface="Work Sans"/>
            </a:endParaRPr>
          </a:p>
        </p:txBody>
      </p:sp>
      <p:sp>
        <p:nvSpPr>
          <p:cNvPr id="260" name="Google Shape;260;p29"/>
          <p:cNvSpPr/>
          <p:nvPr/>
        </p:nvSpPr>
        <p:spPr>
          <a:xfrm>
            <a:off x="5661138" y="1248000"/>
            <a:ext cx="183300" cy="183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1" name="Google Shape;261;p29"/>
          <p:cNvCxnSpPr>
            <a:stCxn id="260" idx="6"/>
          </p:cNvCxnSpPr>
          <p:nvPr/>
        </p:nvCxnSpPr>
        <p:spPr>
          <a:xfrm>
            <a:off x="5844438" y="1339650"/>
            <a:ext cx="1244100" cy="273300"/>
          </a:xfrm>
          <a:prstGeom prst="straightConnector1">
            <a:avLst/>
          </a:prstGeom>
          <a:noFill/>
          <a:ln cap="flat" cmpd="sng" w="19050">
            <a:solidFill>
              <a:schemeClr val="lt1"/>
            </a:solidFill>
            <a:prstDash val="solid"/>
            <a:round/>
            <a:headEnd len="med" w="med" type="none"/>
            <a:tailEnd len="med" w="med" type="none"/>
          </a:ln>
        </p:spPr>
      </p:cxnSp>
      <p:sp>
        <p:nvSpPr>
          <p:cNvPr id="262" name="Google Shape;262;p29"/>
          <p:cNvSpPr txBox="1"/>
          <p:nvPr/>
        </p:nvSpPr>
        <p:spPr>
          <a:xfrm flipH="1">
            <a:off x="7141075" y="1431300"/>
            <a:ext cx="1531200" cy="488100"/>
          </a:xfrm>
          <a:prstGeom prst="rect">
            <a:avLst/>
          </a:prstGeom>
          <a:noFill/>
          <a:ln>
            <a:noFill/>
          </a:ln>
        </p:spPr>
        <p:txBody>
          <a:bodyPr anchorCtr="0" anchor="t" bIns="91425" lIns="91425" spcFirstLastPara="1" rIns="91425" wrap="square" tIns="91425">
            <a:noAutofit/>
          </a:bodyPr>
          <a:lstStyle/>
          <a:p>
            <a:pPr indent="0" lvl="0" marL="0" marR="0" rtl="0" algn="l">
              <a:lnSpc>
                <a:spcPct val="135714"/>
              </a:lnSpc>
              <a:spcBef>
                <a:spcPts val="0"/>
              </a:spcBef>
              <a:spcAft>
                <a:spcPts val="0"/>
              </a:spcAft>
              <a:buNone/>
            </a:pPr>
            <a:r>
              <a:rPr lang="en" sz="1000">
                <a:solidFill>
                  <a:schemeClr val="lt1"/>
                </a:solidFill>
                <a:latin typeface="Work Sans"/>
                <a:ea typeface="Work Sans"/>
                <a:cs typeface="Work Sans"/>
                <a:sym typeface="Work Sans"/>
              </a:rPr>
              <a:t>does the actual planning</a:t>
            </a:r>
            <a:endParaRPr sz="1000">
              <a:solidFill>
                <a:schemeClr val="lt1"/>
              </a:solidFill>
              <a:latin typeface="Work Sans"/>
              <a:ea typeface="Work Sans"/>
              <a:cs typeface="Work Sans"/>
              <a:sym typeface="Work Sans"/>
            </a:endParaRPr>
          </a:p>
        </p:txBody>
      </p:sp>
      <p:sp>
        <p:nvSpPr>
          <p:cNvPr id="263" name="Google Shape;263;p29"/>
          <p:cNvSpPr/>
          <p:nvPr/>
        </p:nvSpPr>
        <p:spPr>
          <a:xfrm>
            <a:off x="5563813" y="2223750"/>
            <a:ext cx="183300" cy="183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4" name="Google Shape;264;p29"/>
          <p:cNvCxnSpPr>
            <a:stCxn id="263" idx="6"/>
          </p:cNvCxnSpPr>
          <p:nvPr/>
        </p:nvCxnSpPr>
        <p:spPr>
          <a:xfrm>
            <a:off x="5747113" y="2315400"/>
            <a:ext cx="1389300" cy="114000"/>
          </a:xfrm>
          <a:prstGeom prst="straightConnector1">
            <a:avLst/>
          </a:prstGeom>
          <a:noFill/>
          <a:ln cap="flat" cmpd="sng" w="19050">
            <a:solidFill>
              <a:schemeClr val="lt1"/>
            </a:solidFill>
            <a:prstDash val="solid"/>
            <a:round/>
            <a:headEnd len="med" w="med" type="none"/>
            <a:tailEnd len="med" w="med" type="none"/>
          </a:ln>
        </p:spPr>
      </p:cxnSp>
      <p:sp>
        <p:nvSpPr>
          <p:cNvPr id="265" name="Google Shape;265;p29"/>
          <p:cNvSpPr txBox="1"/>
          <p:nvPr/>
        </p:nvSpPr>
        <p:spPr>
          <a:xfrm flipH="1">
            <a:off x="7251300" y="2315400"/>
            <a:ext cx="1531200" cy="1121400"/>
          </a:xfrm>
          <a:prstGeom prst="rect">
            <a:avLst/>
          </a:prstGeom>
          <a:noFill/>
          <a:ln>
            <a:noFill/>
          </a:ln>
        </p:spPr>
        <p:txBody>
          <a:bodyPr anchorCtr="0" anchor="t" bIns="91425" lIns="91425" spcFirstLastPara="1" rIns="91425" wrap="square" tIns="91425">
            <a:noAutofit/>
          </a:bodyPr>
          <a:lstStyle/>
          <a:p>
            <a:pPr indent="0" lvl="0" marL="0" marR="0" rtl="0" algn="l">
              <a:lnSpc>
                <a:spcPct val="135714"/>
              </a:lnSpc>
              <a:spcBef>
                <a:spcPts val="0"/>
              </a:spcBef>
              <a:spcAft>
                <a:spcPts val="0"/>
              </a:spcAft>
              <a:buNone/>
            </a:pPr>
            <a:r>
              <a:rPr lang="en" sz="1000">
                <a:solidFill>
                  <a:schemeClr val="lt1"/>
                </a:solidFill>
                <a:latin typeface="Work Sans"/>
                <a:ea typeface="Work Sans"/>
                <a:cs typeface="Work Sans"/>
                <a:sym typeface="Work Sans"/>
              </a:rPr>
              <a:t>takes a plan and "executes" it by issuing commands to the controllers in the bottom layer</a:t>
            </a:r>
            <a:endParaRPr sz="1000">
              <a:solidFill>
                <a:schemeClr val="lt1"/>
              </a:solidFill>
              <a:latin typeface="Work Sans"/>
              <a:ea typeface="Work Sans"/>
              <a:cs typeface="Work Sans"/>
              <a:sym typeface="Work Sans"/>
            </a:endParaRPr>
          </a:p>
          <a:p>
            <a:pPr indent="0" lvl="0" marL="0" marR="0" rtl="0" algn="l">
              <a:lnSpc>
                <a:spcPct val="135714"/>
              </a:lnSpc>
              <a:spcBef>
                <a:spcPts val="0"/>
              </a:spcBef>
              <a:spcAft>
                <a:spcPts val="0"/>
              </a:spcAft>
              <a:buNone/>
            </a:pPr>
            <a:r>
              <a:t/>
            </a:r>
            <a:endParaRPr sz="1000">
              <a:solidFill>
                <a:schemeClr val="lt1"/>
              </a:solidFill>
              <a:latin typeface="Work Sans"/>
              <a:ea typeface="Work Sans"/>
              <a:cs typeface="Work Sans"/>
              <a:sym typeface="Work Sans"/>
            </a:endParaRPr>
          </a:p>
        </p:txBody>
      </p:sp>
      <p:sp>
        <p:nvSpPr>
          <p:cNvPr id="266" name="Google Shape;266;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Verification</a:t>
            </a:r>
            <a:endParaRPr/>
          </a:p>
        </p:txBody>
      </p:sp>
      <p:sp>
        <p:nvSpPr>
          <p:cNvPr id="272" name="Google Shape;272;p30"/>
          <p:cNvSpPr txBox="1"/>
          <p:nvPr>
            <p:ph idx="1" type="body"/>
          </p:nvPr>
        </p:nvSpPr>
        <p:spPr>
          <a:xfrm>
            <a:off x="720000" y="1323225"/>
            <a:ext cx="7704000" cy="150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Verification is one of the most challenging issue for IA (Intelligent Autonomy) and that’s because truly intelligent and autonomous system can have too many combinations of different output(s) for the same input(s).</a:t>
            </a:r>
            <a:r>
              <a:rPr lang="en"/>
              <a:t> This makes very difficult the generation of all the possible combinations for the above inputs and outputs.</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In order to have a robust architecture, every component in the autonomous system built with the architecture must be verified.</a:t>
            </a:r>
            <a:endParaRPr/>
          </a:p>
        </p:txBody>
      </p:sp>
      <p:graphicFrame>
        <p:nvGraphicFramePr>
          <p:cNvPr id="273" name="Google Shape;273;p30"/>
          <p:cNvGraphicFramePr/>
          <p:nvPr/>
        </p:nvGraphicFramePr>
        <p:xfrm>
          <a:off x="720000" y="3132337"/>
          <a:ext cx="3000000" cy="3000000"/>
        </p:xfrm>
        <a:graphic>
          <a:graphicData uri="http://schemas.openxmlformats.org/drawingml/2006/table">
            <a:tbl>
              <a:tblPr>
                <a:noFill/>
                <a:tableStyleId>{2053961E-95D2-4FE6-810D-0E6E97843D68}</a:tableStyleId>
              </a:tblPr>
              <a:tblGrid>
                <a:gridCol w="2350675"/>
                <a:gridCol w="5353325"/>
              </a:tblGrid>
              <a:tr h="350500">
                <a:tc>
                  <a:txBody>
                    <a:bodyPr/>
                    <a:lstStyle/>
                    <a:p>
                      <a:pPr indent="0" lvl="0" marL="0" rtl="0" algn="ctr">
                        <a:spcBef>
                          <a:spcPts val="0"/>
                        </a:spcBef>
                        <a:spcAft>
                          <a:spcPts val="0"/>
                        </a:spcAft>
                        <a:buNone/>
                      </a:pPr>
                      <a:r>
                        <a:rPr lang="en" sz="1100">
                          <a:solidFill>
                            <a:schemeClr val="lt1"/>
                          </a:solidFill>
                          <a:latin typeface="Bitter"/>
                          <a:ea typeface="Bitter"/>
                          <a:cs typeface="Bitter"/>
                          <a:sym typeface="Bitter"/>
                        </a:rPr>
                        <a:t>Functional layer</a:t>
                      </a:r>
                      <a:endParaRPr sz="1100">
                        <a:solidFill>
                          <a:schemeClr val="lt1"/>
                        </a:solidFill>
                        <a:latin typeface="Bitter"/>
                        <a:ea typeface="Bitter"/>
                        <a:cs typeface="Bitter"/>
                        <a:sym typeface="Bitter"/>
                      </a:endParaRPr>
                    </a:p>
                  </a:txBody>
                  <a:tcPr marT="91425" marB="91425" marR="91425" marL="91425">
                    <a:lnL cap="flat" cmpd="sng" w="19050">
                      <a:solidFill>
                        <a:schemeClr val="lt1">
                          <a:alpha val="0"/>
                        </a:schemeClr>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1600"/>
                        </a:spcAft>
                        <a:buNone/>
                      </a:pPr>
                      <a:r>
                        <a:rPr lang="en" sz="900">
                          <a:solidFill>
                            <a:schemeClr val="lt1"/>
                          </a:solidFill>
                          <a:latin typeface="Work Sans"/>
                          <a:ea typeface="Work Sans"/>
                          <a:cs typeface="Work Sans"/>
                          <a:sym typeface="Work Sans"/>
                        </a:rPr>
                        <a:t>V&amp;V approach based on embedded system verification applied in a straightforward manner</a:t>
                      </a:r>
                      <a:endParaRPr sz="900">
                        <a:solidFill>
                          <a:schemeClr val="lt1"/>
                        </a:solidFill>
                        <a:latin typeface="Work Sans"/>
                        <a:ea typeface="Work Sans"/>
                        <a:cs typeface="Work Sans"/>
                        <a:sym typeface="Work Sans"/>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solidFill>
                      <a:prstDash val="solid"/>
                      <a:round/>
                      <a:headEnd len="sm" w="sm" type="none"/>
                      <a:tailEnd len="sm" w="sm" type="none"/>
                    </a:lnB>
                  </a:tcPr>
                </a:tc>
              </a:tr>
              <a:tr h="350500">
                <a:tc>
                  <a:txBody>
                    <a:bodyPr/>
                    <a:lstStyle/>
                    <a:p>
                      <a:pPr indent="0" lvl="0" marL="0" rtl="0" algn="ctr">
                        <a:spcBef>
                          <a:spcPts val="0"/>
                        </a:spcBef>
                        <a:spcAft>
                          <a:spcPts val="0"/>
                        </a:spcAft>
                        <a:buNone/>
                      </a:pPr>
                      <a:r>
                        <a:rPr lang="en" sz="1100">
                          <a:solidFill>
                            <a:schemeClr val="lt1"/>
                          </a:solidFill>
                          <a:latin typeface="Bitter"/>
                          <a:ea typeface="Bitter"/>
                          <a:cs typeface="Bitter"/>
                          <a:sym typeface="Bitter"/>
                        </a:rPr>
                        <a:t>Executive and Planner</a:t>
                      </a:r>
                      <a:endParaRPr sz="1100">
                        <a:solidFill>
                          <a:schemeClr val="lt1"/>
                        </a:solidFill>
                        <a:latin typeface="Bitter"/>
                        <a:ea typeface="Bitter"/>
                        <a:cs typeface="Bitter"/>
                        <a:sym typeface="Bitter"/>
                      </a:endParaRPr>
                    </a:p>
                  </a:txBody>
                  <a:tcPr marT="91425" marB="91425" marR="91425" marL="91425">
                    <a:lnL cap="flat" cmpd="sng" w="19050">
                      <a:solidFill>
                        <a:schemeClr val="lt1">
                          <a:alpha val="0"/>
                        </a:schemeClr>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1600"/>
                        </a:spcAft>
                        <a:buNone/>
                      </a:pPr>
                      <a:r>
                        <a:rPr lang="en" sz="900">
                          <a:solidFill>
                            <a:schemeClr val="lt1"/>
                          </a:solidFill>
                          <a:latin typeface="Work Sans"/>
                          <a:ea typeface="Work Sans"/>
                          <a:cs typeface="Work Sans"/>
                          <a:sym typeface="Work Sans"/>
                        </a:rPr>
                        <a:t>“heavy” V&amp;V techniques to verify that the mechanical operation of the reasoning engine are properly performed.</a:t>
                      </a:r>
                      <a:endParaRPr sz="900">
                        <a:solidFill>
                          <a:schemeClr val="lt1"/>
                        </a:solidFill>
                        <a:latin typeface="Work Sans"/>
                        <a:ea typeface="Work Sans"/>
                        <a:cs typeface="Work Sans"/>
                        <a:sym typeface="Work Sans"/>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350500">
                <a:tc>
                  <a:txBody>
                    <a:bodyPr/>
                    <a:lstStyle/>
                    <a:p>
                      <a:pPr indent="0" lvl="0" marL="0" rtl="0" algn="ctr">
                        <a:spcBef>
                          <a:spcPts val="0"/>
                        </a:spcBef>
                        <a:spcAft>
                          <a:spcPts val="0"/>
                        </a:spcAft>
                        <a:buNone/>
                      </a:pPr>
                      <a:r>
                        <a:rPr lang="en" sz="1100">
                          <a:solidFill>
                            <a:schemeClr val="lt1"/>
                          </a:solidFill>
                          <a:latin typeface="Bitter"/>
                          <a:ea typeface="Bitter"/>
                          <a:cs typeface="Bitter"/>
                          <a:sym typeface="Bitter"/>
                        </a:rPr>
                        <a:t>Domain model</a:t>
                      </a:r>
                      <a:endParaRPr sz="1100">
                        <a:solidFill>
                          <a:schemeClr val="lt1"/>
                        </a:solidFill>
                        <a:latin typeface="Bitter"/>
                        <a:ea typeface="Bitter"/>
                        <a:cs typeface="Bitter"/>
                        <a:sym typeface="Bitter"/>
                      </a:endParaRPr>
                    </a:p>
                  </a:txBody>
                  <a:tcPr marT="91425" marB="91425" marR="91425" marL="91425">
                    <a:lnL cap="flat" cmpd="sng" w="19050">
                      <a:solidFill>
                        <a:schemeClr val="lt1">
                          <a:alpha val="0"/>
                        </a:schemeClr>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1600"/>
                        </a:spcAft>
                        <a:buNone/>
                      </a:pPr>
                      <a:r>
                        <a:rPr lang="en" sz="900">
                          <a:solidFill>
                            <a:schemeClr val="lt1"/>
                          </a:solidFill>
                          <a:latin typeface="Work Sans"/>
                          <a:ea typeface="Work Sans"/>
                          <a:cs typeface="Work Sans"/>
                          <a:sym typeface="Work Sans"/>
                        </a:rPr>
                        <a:t>the concern is well-formedness, consistency and completeness</a:t>
                      </a:r>
                      <a:endParaRPr sz="900">
                        <a:solidFill>
                          <a:schemeClr val="lt1"/>
                        </a:solidFill>
                        <a:latin typeface="Work Sans"/>
                        <a:ea typeface="Work Sans"/>
                        <a:cs typeface="Work Sans"/>
                        <a:sym typeface="Work Sans"/>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bl>
          </a:graphicData>
        </a:graphic>
      </p:graphicFrame>
      <p:sp>
        <p:nvSpPr>
          <p:cNvPr id="274" name="Google Shape;274;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Verification</a:t>
            </a:r>
            <a:endParaRPr/>
          </a:p>
        </p:txBody>
      </p:sp>
      <p:pic>
        <p:nvPicPr>
          <p:cNvPr id="280" name="Google Shape;280;p31"/>
          <p:cNvPicPr preferRelativeResize="0"/>
          <p:nvPr/>
        </p:nvPicPr>
        <p:blipFill>
          <a:blip r:embed="rId3">
            <a:alphaModFix/>
          </a:blip>
          <a:stretch>
            <a:fillRect/>
          </a:stretch>
        </p:blipFill>
        <p:spPr>
          <a:xfrm>
            <a:off x="7251228" y="3551060"/>
            <a:ext cx="1531352" cy="1531364"/>
          </a:xfrm>
          <a:prstGeom prst="rect">
            <a:avLst/>
          </a:prstGeom>
          <a:noFill/>
          <a:ln>
            <a:noFill/>
          </a:ln>
        </p:spPr>
      </p:pic>
      <p:sp>
        <p:nvSpPr>
          <p:cNvPr id="281" name="Google Shape;281;p31"/>
          <p:cNvSpPr txBox="1"/>
          <p:nvPr>
            <p:ph idx="1" type="body"/>
          </p:nvPr>
        </p:nvSpPr>
        <p:spPr>
          <a:xfrm>
            <a:off x="720000" y="4247900"/>
            <a:ext cx="8062500" cy="745500"/>
          </a:xfrm>
          <a:prstGeom prst="rect">
            <a:avLst/>
          </a:prstGeom>
        </p:spPr>
        <p:txBody>
          <a:bodyPr anchorCtr="0" anchor="t" bIns="91425" lIns="91425" spcFirstLastPara="1" rIns="91425" wrap="square" tIns="91425">
            <a:noAutofit/>
          </a:bodyPr>
          <a:lstStyle/>
          <a:p>
            <a:pPr indent="0" lvl="0" marL="0" rtl="0" algn="ctr">
              <a:lnSpc>
                <a:spcPct val="100000"/>
              </a:lnSpc>
              <a:spcBef>
                <a:spcPts val="800"/>
              </a:spcBef>
              <a:spcAft>
                <a:spcPts val="0"/>
              </a:spcAft>
              <a:buNone/>
            </a:pPr>
            <a:r>
              <a:rPr lang="en"/>
              <a:t>Mechanical properties</a:t>
            </a:r>
            <a:r>
              <a:rPr lang="en"/>
              <a:t> are organized in a hierarchy that reflects the masking power of each fault class. This imposes a natural progression in the verification process.</a:t>
            </a:r>
            <a:endParaRPr/>
          </a:p>
        </p:txBody>
      </p:sp>
      <p:pic>
        <p:nvPicPr>
          <p:cNvPr id="282" name="Google Shape;282;p31"/>
          <p:cNvPicPr preferRelativeResize="0"/>
          <p:nvPr/>
        </p:nvPicPr>
        <p:blipFill>
          <a:blip r:embed="rId4">
            <a:alphaModFix/>
          </a:blip>
          <a:stretch>
            <a:fillRect/>
          </a:stretch>
        </p:blipFill>
        <p:spPr>
          <a:xfrm>
            <a:off x="1483013" y="1157475"/>
            <a:ext cx="6177975" cy="3026875"/>
          </a:xfrm>
          <a:prstGeom prst="rect">
            <a:avLst/>
          </a:prstGeom>
          <a:noFill/>
          <a:ln>
            <a:noFill/>
          </a:ln>
        </p:spPr>
      </p:pic>
      <p:sp>
        <p:nvSpPr>
          <p:cNvPr id="283" name="Google Shape;283;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System Assurance</a:t>
            </a:r>
            <a:endParaRPr sz="1800"/>
          </a:p>
          <a:p>
            <a:pPr indent="0" lvl="0" marL="0" rtl="0" algn="ctr">
              <a:spcBef>
                <a:spcPts val="0"/>
              </a:spcBef>
              <a:spcAft>
                <a:spcPts val="0"/>
              </a:spcAft>
              <a:buNone/>
            </a:pPr>
            <a:r>
              <a:t/>
            </a:r>
            <a:endParaRPr/>
          </a:p>
        </p:txBody>
      </p:sp>
      <p:sp>
        <p:nvSpPr>
          <p:cNvPr id="289" name="Google Shape;289;p32"/>
          <p:cNvSpPr txBox="1"/>
          <p:nvPr/>
        </p:nvSpPr>
        <p:spPr>
          <a:xfrm flipH="1">
            <a:off x="1860500" y="2756675"/>
            <a:ext cx="2126400" cy="9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lt1"/>
                </a:solidFill>
                <a:latin typeface="Bitter"/>
                <a:ea typeface="Bitter"/>
                <a:cs typeface="Bitter"/>
                <a:sym typeface="Bitter"/>
              </a:rPr>
              <a:t>Making sure that required actions happen</a:t>
            </a:r>
            <a:endParaRPr sz="1200">
              <a:solidFill>
                <a:schemeClr val="lt1"/>
              </a:solidFill>
              <a:latin typeface="Work Sans"/>
              <a:ea typeface="Work Sans"/>
              <a:cs typeface="Work Sans"/>
              <a:sym typeface="Work Sans"/>
            </a:endParaRPr>
          </a:p>
        </p:txBody>
      </p:sp>
      <p:sp>
        <p:nvSpPr>
          <p:cNvPr id="290" name="Google Shape;290;p32"/>
          <p:cNvSpPr txBox="1"/>
          <p:nvPr/>
        </p:nvSpPr>
        <p:spPr>
          <a:xfrm flipH="1">
            <a:off x="5157100" y="2651675"/>
            <a:ext cx="2126400" cy="1011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lt1"/>
                </a:solidFill>
                <a:latin typeface="Bitter"/>
                <a:ea typeface="Bitter"/>
                <a:cs typeface="Bitter"/>
                <a:sym typeface="Bitter"/>
              </a:rPr>
              <a:t>Preventing prohibited actions from happening</a:t>
            </a:r>
            <a:endParaRPr sz="1800">
              <a:solidFill>
                <a:schemeClr val="lt1"/>
              </a:solidFill>
              <a:latin typeface="Bitter"/>
              <a:ea typeface="Bitter"/>
              <a:cs typeface="Bitter"/>
              <a:sym typeface="Bitter"/>
            </a:endParaRPr>
          </a:p>
        </p:txBody>
      </p:sp>
      <p:sp>
        <p:nvSpPr>
          <p:cNvPr id="291" name="Google Shape;291;p32"/>
          <p:cNvSpPr txBox="1"/>
          <p:nvPr>
            <p:ph idx="4294967295" type="title"/>
          </p:nvPr>
        </p:nvSpPr>
        <p:spPr>
          <a:xfrm>
            <a:off x="2627900" y="1910220"/>
            <a:ext cx="734700" cy="70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t>1</a:t>
            </a:r>
            <a:endParaRPr sz="5000"/>
          </a:p>
        </p:txBody>
      </p:sp>
      <p:sp>
        <p:nvSpPr>
          <p:cNvPr id="292" name="Google Shape;292;p32"/>
          <p:cNvSpPr txBox="1"/>
          <p:nvPr>
            <p:ph idx="4294967295" type="title"/>
          </p:nvPr>
        </p:nvSpPr>
        <p:spPr>
          <a:xfrm>
            <a:off x="5929150" y="1852615"/>
            <a:ext cx="734700" cy="10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t>2</a:t>
            </a:r>
            <a:endParaRPr sz="5000"/>
          </a:p>
        </p:txBody>
      </p:sp>
      <p:sp>
        <p:nvSpPr>
          <p:cNvPr id="293" name="Google Shape;293;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Cybersecurity</a:t>
            </a:r>
            <a:endParaRPr/>
          </a:p>
        </p:txBody>
      </p:sp>
      <p:sp>
        <p:nvSpPr>
          <p:cNvPr id="299" name="Google Shape;299;p33"/>
          <p:cNvSpPr txBox="1"/>
          <p:nvPr>
            <p:ph idx="4" type="subTitle"/>
          </p:nvPr>
        </p:nvSpPr>
        <p:spPr>
          <a:xfrm>
            <a:off x="823675" y="3398174"/>
            <a:ext cx="2359500" cy="67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a:t>
            </a:r>
            <a:r>
              <a:rPr lang="en"/>
              <a:t>nboard software operations</a:t>
            </a:r>
            <a:endParaRPr/>
          </a:p>
        </p:txBody>
      </p:sp>
      <p:sp>
        <p:nvSpPr>
          <p:cNvPr id="300" name="Google Shape;300;p33"/>
          <p:cNvSpPr txBox="1"/>
          <p:nvPr>
            <p:ph idx="5" type="subTitle"/>
          </p:nvPr>
        </p:nvSpPr>
        <p:spPr>
          <a:xfrm>
            <a:off x="3391225" y="3398175"/>
            <a:ext cx="2359500" cy="67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a:t>
            </a:r>
            <a:r>
              <a:rPr lang="en"/>
              <a:t>round station software operations</a:t>
            </a:r>
            <a:endParaRPr/>
          </a:p>
        </p:txBody>
      </p:sp>
      <p:sp>
        <p:nvSpPr>
          <p:cNvPr id="301" name="Google Shape;301;p33"/>
          <p:cNvSpPr txBox="1"/>
          <p:nvPr>
            <p:ph idx="6" type="subTitle"/>
          </p:nvPr>
        </p:nvSpPr>
        <p:spPr>
          <a:xfrm>
            <a:off x="5960800" y="3398173"/>
            <a:ext cx="2359500" cy="740400"/>
          </a:xfrm>
          <a:prstGeom prst="rect">
            <a:avLst/>
          </a:prstGeom>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en"/>
              <a:t>Transmission link security</a:t>
            </a:r>
            <a:endParaRPr/>
          </a:p>
        </p:txBody>
      </p:sp>
      <p:sp>
        <p:nvSpPr>
          <p:cNvPr id="302" name="Google Shape;302;p33"/>
          <p:cNvSpPr/>
          <p:nvPr/>
        </p:nvSpPr>
        <p:spPr>
          <a:xfrm>
            <a:off x="1633213" y="2441517"/>
            <a:ext cx="740400" cy="7404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3"/>
          <p:cNvSpPr/>
          <p:nvPr/>
        </p:nvSpPr>
        <p:spPr>
          <a:xfrm>
            <a:off x="4198217" y="2441517"/>
            <a:ext cx="740400" cy="7404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3"/>
          <p:cNvSpPr/>
          <p:nvPr/>
        </p:nvSpPr>
        <p:spPr>
          <a:xfrm>
            <a:off x="6770338" y="2441517"/>
            <a:ext cx="740400" cy="7404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3"/>
          <p:cNvSpPr/>
          <p:nvPr/>
        </p:nvSpPr>
        <p:spPr>
          <a:xfrm>
            <a:off x="1817345" y="2625645"/>
            <a:ext cx="372159" cy="372159"/>
          </a:xfrm>
          <a:custGeom>
            <a:rect b="b" l="l" r="r" t="t"/>
            <a:pathLst>
              <a:path extrusionOk="0" h="11693" w="11693">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3"/>
          <p:cNvSpPr/>
          <p:nvPr/>
        </p:nvSpPr>
        <p:spPr>
          <a:xfrm>
            <a:off x="4377391" y="2633759"/>
            <a:ext cx="389187" cy="355927"/>
          </a:xfrm>
          <a:custGeom>
            <a:rect b="b" l="l" r="r" t="t"/>
            <a:pathLst>
              <a:path extrusionOk="0" h="11183" w="12228">
                <a:moveTo>
                  <a:pt x="4560" y="3991"/>
                </a:moveTo>
                <a:cubicBezTo>
                  <a:pt x="4739" y="3991"/>
                  <a:pt x="4894" y="4146"/>
                  <a:pt x="4894" y="4324"/>
                </a:cubicBezTo>
                <a:cubicBezTo>
                  <a:pt x="4894" y="4503"/>
                  <a:pt x="4739" y="4646"/>
                  <a:pt x="4560" y="4646"/>
                </a:cubicBezTo>
                <a:cubicBezTo>
                  <a:pt x="4382" y="4646"/>
                  <a:pt x="4239" y="4503"/>
                  <a:pt x="4239" y="4324"/>
                </a:cubicBezTo>
                <a:cubicBezTo>
                  <a:pt x="4251" y="4134"/>
                  <a:pt x="4382" y="3991"/>
                  <a:pt x="4560" y="3991"/>
                </a:cubicBezTo>
                <a:close/>
                <a:moveTo>
                  <a:pt x="5930" y="1419"/>
                </a:moveTo>
                <a:lnTo>
                  <a:pt x="5930" y="2003"/>
                </a:lnTo>
                <a:lnTo>
                  <a:pt x="5941" y="4051"/>
                </a:lnTo>
                <a:lnTo>
                  <a:pt x="5965" y="5872"/>
                </a:lnTo>
                <a:lnTo>
                  <a:pt x="1619" y="4908"/>
                </a:lnTo>
                <a:cubicBezTo>
                  <a:pt x="1869" y="3801"/>
                  <a:pt x="2548" y="2848"/>
                  <a:pt x="3489" y="2229"/>
                </a:cubicBezTo>
                <a:lnTo>
                  <a:pt x="4275" y="3670"/>
                </a:lnTo>
                <a:cubicBezTo>
                  <a:pt x="4025" y="3777"/>
                  <a:pt x="3858" y="4027"/>
                  <a:pt x="3858" y="4313"/>
                </a:cubicBezTo>
                <a:cubicBezTo>
                  <a:pt x="3858" y="4694"/>
                  <a:pt x="4179" y="5027"/>
                  <a:pt x="4572" y="5027"/>
                </a:cubicBezTo>
                <a:cubicBezTo>
                  <a:pt x="4965" y="5027"/>
                  <a:pt x="5287" y="4705"/>
                  <a:pt x="5287" y="4313"/>
                </a:cubicBezTo>
                <a:cubicBezTo>
                  <a:pt x="5287" y="3967"/>
                  <a:pt x="5037" y="3670"/>
                  <a:pt x="4715" y="3610"/>
                </a:cubicBezTo>
                <a:lnTo>
                  <a:pt x="3846" y="2015"/>
                </a:lnTo>
                <a:cubicBezTo>
                  <a:pt x="4477" y="1657"/>
                  <a:pt x="5168" y="1455"/>
                  <a:pt x="5930" y="1419"/>
                </a:cubicBezTo>
                <a:close/>
                <a:moveTo>
                  <a:pt x="6287" y="4265"/>
                </a:moveTo>
                <a:cubicBezTo>
                  <a:pt x="7227" y="4348"/>
                  <a:pt x="7965" y="5158"/>
                  <a:pt x="7965" y="6122"/>
                </a:cubicBezTo>
                <a:cubicBezTo>
                  <a:pt x="7965" y="6491"/>
                  <a:pt x="7846" y="6872"/>
                  <a:pt x="7644" y="7170"/>
                </a:cubicBezTo>
                <a:lnTo>
                  <a:pt x="6287" y="6039"/>
                </a:lnTo>
                <a:lnTo>
                  <a:pt x="6287" y="4265"/>
                </a:lnTo>
                <a:close/>
                <a:moveTo>
                  <a:pt x="6477" y="348"/>
                </a:moveTo>
                <a:cubicBezTo>
                  <a:pt x="9501" y="526"/>
                  <a:pt x="11871" y="3039"/>
                  <a:pt x="11871" y="6063"/>
                </a:cubicBezTo>
                <a:cubicBezTo>
                  <a:pt x="11835" y="7349"/>
                  <a:pt x="11454" y="8539"/>
                  <a:pt x="10728" y="9516"/>
                </a:cubicBezTo>
                <a:cubicBezTo>
                  <a:pt x="10692" y="9563"/>
                  <a:pt x="10644" y="9575"/>
                  <a:pt x="10609" y="9575"/>
                </a:cubicBezTo>
                <a:cubicBezTo>
                  <a:pt x="10561" y="9575"/>
                  <a:pt x="10513" y="9563"/>
                  <a:pt x="10490" y="9527"/>
                </a:cubicBezTo>
                <a:lnTo>
                  <a:pt x="9537" y="8730"/>
                </a:lnTo>
                <a:cubicBezTo>
                  <a:pt x="10013" y="8123"/>
                  <a:pt x="10311" y="7384"/>
                  <a:pt x="10394" y="6610"/>
                </a:cubicBezTo>
                <a:cubicBezTo>
                  <a:pt x="10406" y="6491"/>
                  <a:pt x="10323" y="6396"/>
                  <a:pt x="10204" y="6396"/>
                </a:cubicBezTo>
                <a:cubicBezTo>
                  <a:pt x="10097" y="6396"/>
                  <a:pt x="10025" y="6468"/>
                  <a:pt x="10013" y="6551"/>
                </a:cubicBezTo>
                <a:cubicBezTo>
                  <a:pt x="9930" y="7206"/>
                  <a:pt x="9680" y="7849"/>
                  <a:pt x="9299" y="8384"/>
                </a:cubicBezTo>
                <a:cubicBezTo>
                  <a:pt x="9275" y="8396"/>
                  <a:pt x="9263" y="8432"/>
                  <a:pt x="9251" y="8444"/>
                </a:cubicBezTo>
                <a:cubicBezTo>
                  <a:pt x="9251" y="8444"/>
                  <a:pt x="9251" y="8456"/>
                  <a:pt x="9239" y="8456"/>
                </a:cubicBezTo>
                <a:lnTo>
                  <a:pt x="7954" y="7372"/>
                </a:lnTo>
                <a:cubicBezTo>
                  <a:pt x="8227" y="7003"/>
                  <a:pt x="8370" y="6539"/>
                  <a:pt x="8370" y="6075"/>
                </a:cubicBezTo>
                <a:cubicBezTo>
                  <a:pt x="8370" y="4908"/>
                  <a:pt x="7465" y="3920"/>
                  <a:pt x="6299" y="3836"/>
                </a:cubicBezTo>
                <a:lnTo>
                  <a:pt x="6287" y="2146"/>
                </a:lnTo>
                <a:lnTo>
                  <a:pt x="6418" y="2146"/>
                </a:lnTo>
                <a:cubicBezTo>
                  <a:pt x="6453" y="2146"/>
                  <a:pt x="6501" y="2146"/>
                  <a:pt x="6525" y="2169"/>
                </a:cubicBezTo>
                <a:cubicBezTo>
                  <a:pt x="8358" y="2360"/>
                  <a:pt x="9811" y="3812"/>
                  <a:pt x="10025" y="5646"/>
                </a:cubicBezTo>
                <a:cubicBezTo>
                  <a:pt x="10037" y="5753"/>
                  <a:pt x="10109" y="5813"/>
                  <a:pt x="10216" y="5813"/>
                </a:cubicBezTo>
                <a:cubicBezTo>
                  <a:pt x="10335" y="5813"/>
                  <a:pt x="10430" y="5706"/>
                  <a:pt x="10406" y="5598"/>
                </a:cubicBezTo>
                <a:cubicBezTo>
                  <a:pt x="10192" y="3503"/>
                  <a:pt x="8430" y="1848"/>
                  <a:pt x="6299" y="1765"/>
                </a:cubicBezTo>
                <a:lnTo>
                  <a:pt x="6299" y="526"/>
                </a:lnTo>
                <a:cubicBezTo>
                  <a:pt x="6299" y="479"/>
                  <a:pt x="6322" y="443"/>
                  <a:pt x="6346" y="407"/>
                </a:cubicBezTo>
                <a:cubicBezTo>
                  <a:pt x="6382" y="360"/>
                  <a:pt x="6418" y="348"/>
                  <a:pt x="6477" y="348"/>
                </a:cubicBezTo>
                <a:close/>
                <a:moveTo>
                  <a:pt x="1477" y="5277"/>
                </a:moveTo>
                <a:lnTo>
                  <a:pt x="5870" y="6241"/>
                </a:lnTo>
                <a:lnTo>
                  <a:pt x="4667" y="10575"/>
                </a:lnTo>
                <a:cubicBezTo>
                  <a:pt x="2774" y="9980"/>
                  <a:pt x="1405" y="8206"/>
                  <a:pt x="1405" y="6110"/>
                </a:cubicBezTo>
                <a:cubicBezTo>
                  <a:pt x="1405" y="5825"/>
                  <a:pt x="1441" y="5539"/>
                  <a:pt x="1477" y="5277"/>
                </a:cubicBezTo>
                <a:close/>
                <a:moveTo>
                  <a:pt x="6215" y="6468"/>
                </a:moveTo>
                <a:lnTo>
                  <a:pt x="7549" y="7599"/>
                </a:lnTo>
                <a:lnTo>
                  <a:pt x="9132" y="8920"/>
                </a:lnTo>
                <a:lnTo>
                  <a:pt x="9573" y="9289"/>
                </a:lnTo>
                <a:cubicBezTo>
                  <a:pt x="8680" y="10266"/>
                  <a:pt x="7430" y="10813"/>
                  <a:pt x="6108" y="10813"/>
                </a:cubicBezTo>
                <a:cubicBezTo>
                  <a:pt x="5739" y="10813"/>
                  <a:pt x="5382" y="10766"/>
                  <a:pt x="5037" y="10694"/>
                </a:cubicBezTo>
                <a:lnTo>
                  <a:pt x="6215" y="6468"/>
                </a:lnTo>
                <a:close/>
                <a:moveTo>
                  <a:pt x="6429" y="1"/>
                </a:moveTo>
                <a:cubicBezTo>
                  <a:pt x="6297" y="1"/>
                  <a:pt x="6159" y="59"/>
                  <a:pt x="6060" y="157"/>
                </a:cubicBezTo>
                <a:cubicBezTo>
                  <a:pt x="5953" y="264"/>
                  <a:pt x="5882" y="407"/>
                  <a:pt x="5882" y="562"/>
                </a:cubicBezTo>
                <a:lnTo>
                  <a:pt x="5882" y="1038"/>
                </a:lnTo>
                <a:cubicBezTo>
                  <a:pt x="5084" y="1062"/>
                  <a:pt x="4310" y="1288"/>
                  <a:pt x="3620" y="1669"/>
                </a:cubicBezTo>
                <a:lnTo>
                  <a:pt x="3191" y="872"/>
                </a:lnTo>
                <a:cubicBezTo>
                  <a:pt x="3155" y="812"/>
                  <a:pt x="3084" y="764"/>
                  <a:pt x="3024" y="764"/>
                </a:cubicBezTo>
                <a:lnTo>
                  <a:pt x="393" y="764"/>
                </a:lnTo>
                <a:lnTo>
                  <a:pt x="393" y="443"/>
                </a:lnTo>
                <a:cubicBezTo>
                  <a:pt x="393" y="336"/>
                  <a:pt x="298" y="241"/>
                  <a:pt x="203" y="241"/>
                </a:cubicBezTo>
                <a:cubicBezTo>
                  <a:pt x="95" y="241"/>
                  <a:pt x="0" y="336"/>
                  <a:pt x="0" y="443"/>
                </a:cubicBezTo>
                <a:lnTo>
                  <a:pt x="0" y="1467"/>
                </a:lnTo>
                <a:cubicBezTo>
                  <a:pt x="0" y="1574"/>
                  <a:pt x="95" y="1657"/>
                  <a:pt x="203" y="1657"/>
                </a:cubicBezTo>
                <a:cubicBezTo>
                  <a:pt x="298" y="1657"/>
                  <a:pt x="393" y="1562"/>
                  <a:pt x="393" y="1467"/>
                </a:cubicBezTo>
                <a:lnTo>
                  <a:pt x="393" y="1157"/>
                </a:lnTo>
                <a:lnTo>
                  <a:pt x="2917" y="1157"/>
                </a:lnTo>
                <a:lnTo>
                  <a:pt x="3310" y="1872"/>
                </a:lnTo>
                <a:cubicBezTo>
                  <a:pt x="3024" y="2062"/>
                  <a:pt x="2762" y="2277"/>
                  <a:pt x="2501" y="2527"/>
                </a:cubicBezTo>
                <a:cubicBezTo>
                  <a:pt x="1548" y="3467"/>
                  <a:pt x="1036" y="4753"/>
                  <a:pt x="1036" y="6098"/>
                </a:cubicBezTo>
                <a:cubicBezTo>
                  <a:pt x="1036" y="8885"/>
                  <a:pt x="3310" y="11182"/>
                  <a:pt x="6120" y="11182"/>
                </a:cubicBezTo>
                <a:cubicBezTo>
                  <a:pt x="7573" y="11182"/>
                  <a:pt x="8918" y="10575"/>
                  <a:pt x="9882" y="9516"/>
                </a:cubicBezTo>
                <a:lnTo>
                  <a:pt x="10240" y="9813"/>
                </a:lnTo>
                <a:cubicBezTo>
                  <a:pt x="10347" y="9908"/>
                  <a:pt x="10466" y="9944"/>
                  <a:pt x="10597" y="9944"/>
                </a:cubicBezTo>
                <a:lnTo>
                  <a:pt x="10656" y="9944"/>
                </a:lnTo>
                <a:cubicBezTo>
                  <a:pt x="10811" y="9932"/>
                  <a:pt x="10942" y="9837"/>
                  <a:pt x="11037" y="9718"/>
                </a:cubicBezTo>
                <a:cubicBezTo>
                  <a:pt x="11823" y="8670"/>
                  <a:pt x="12228" y="7420"/>
                  <a:pt x="12228" y="6098"/>
                </a:cubicBezTo>
                <a:cubicBezTo>
                  <a:pt x="12228" y="2884"/>
                  <a:pt x="9692" y="205"/>
                  <a:pt x="6465" y="2"/>
                </a:cubicBezTo>
                <a:cubicBezTo>
                  <a:pt x="6453" y="1"/>
                  <a:pt x="6441" y="1"/>
                  <a:pt x="64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3"/>
          <p:cNvSpPr txBox="1"/>
          <p:nvPr>
            <p:ph idx="4294967295" type="body"/>
          </p:nvPr>
        </p:nvSpPr>
        <p:spPr>
          <a:xfrm>
            <a:off x="720000" y="1318325"/>
            <a:ext cx="8062500" cy="670200"/>
          </a:xfrm>
          <a:prstGeom prst="rect">
            <a:avLst/>
          </a:prstGeom>
        </p:spPr>
        <p:txBody>
          <a:bodyPr anchorCtr="0" anchor="t" bIns="91425" lIns="91425" spcFirstLastPara="1" rIns="91425" wrap="square" tIns="91425">
            <a:noAutofit/>
          </a:bodyPr>
          <a:lstStyle/>
          <a:p>
            <a:pPr indent="0" lvl="0" marL="0" rtl="0" algn="ctr">
              <a:lnSpc>
                <a:spcPct val="100000"/>
              </a:lnSpc>
              <a:spcBef>
                <a:spcPts val="800"/>
              </a:spcBef>
              <a:spcAft>
                <a:spcPts val="0"/>
              </a:spcAft>
              <a:buNone/>
            </a:pPr>
            <a:r>
              <a:rPr lang="en"/>
              <a:t>The cybersecurity needs of a system are a subset of the assurance needs of the system. </a:t>
            </a:r>
            <a:br>
              <a:rPr lang="en"/>
            </a:br>
            <a:r>
              <a:rPr lang="en"/>
              <a:t>Cybersecurity is primarily concerned with three areas.</a:t>
            </a:r>
            <a:endParaRPr/>
          </a:p>
        </p:txBody>
      </p:sp>
      <p:grpSp>
        <p:nvGrpSpPr>
          <p:cNvPr id="308" name="Google Shape;308;p33"/>
          <p:cNvGrpSpPr/>
          <p:nvPr/>
        </p:nvGrpSpPr>
        <p:grpSpPr>
          <a:xfrm>
            <a:off x="6954485" y="2625658"/>
            <a:ext cx="389277" cy="372154"/>
            <a:chOff x="7441465" y="2302860"/>
            <a:chExt cx="342192" cy="327140"/>
          </a:xfrm>
        </p:grpSpPr>
        <p:sp>
          <p:nvSpPr>
            <p:cNvPr id="309" name="Google Shape;309;p33"/>
            <p:cNvSpPr/>
            <p:nvPr/>
          </p:nvSpPr>
          <p:spPr>
            <a:xfrm>
              <a:off x="7441465" y="2337727"/>
              <a:ext cx="299862" cy="292273"/>
            </a:xfrm>
            <a:custGeom>
              <a:rect b="b" l="l" r="r" t="t"/>
              <a:pathLst>
                <a:path extrusionOk="0" h="9204" w="9443">
                  <a:moveTo>
                    <a:pt x="8169" y="0"/>
                  </a:moveTo>
                  <a:cubicBezTo>
                    <a:pt x="7835" y="0"/>
                    <a:pt x="7514" y="131"/>
                    <a:pt x="7276" y="370"/>
                  </a:cubicBezTo>
                  <a:lnTo>
                    <a:pt x="6406" y="1251"/>
                  </a:lnTo>
                  <a:cubicBezTo>
                    <a:pt x="6347" y="1310"/>
                    <a:pt x="6347" y="1417"/>
                    <a:pt x="6406" y="1489"/>
                  </a:cubicBezTo>
                  <a:cubicBezTo>
                    <a:pt x="6436" y="1518"/>
                    <a:pt x="6475" y="1533"/>
                    <a:pt x="6517" y="1533"/>
                  </a:cubicBezTo>
                  <a:cubicBezTo>
                    <a:pt x="6558" y="1533"/>
                    <a:pt x="6603" y="1518"/>
                    <a:pt x="6645" y="1489"/>
                  </a:cubicBezTo>
                  <a:lnTo>
                    <a:pt x="7514" y="608"/>
                  </a:lnTo>
                  <a:cubicBezTo>
                    <a:pt x="7692" y="429"/>
                    <a:pt x="7930" y="346"/>
                    <a:pt x="8169" y="346"/>
                  </a:cubicBezTo>
                  <a:cubicBezTo>
                    <a:pt x="8430" y="346"/>
                    <a:pt x="8645" y="453"/>
                    <a:pt x="8823" y="608"/>
                  </a:cubicBezTo>
                  <a:cubicBezTo>
                    <a:pt x="9014" y="786"/>
                    <a:pt x="9097" y="1024"/>
                    <a:pt x="9097" y="1263"/>
                  </a:cubicBezTo>
                  <a:cubicBezTo>
                    <a:pt x="9097" y="1501"/>
                    <a:pt x="8990" y="1739"/>
                    <a:pt x="8823" y="1917"/>
                  </a:cubicBezTo>
                  <a:lnTo>
                    <a:pt x="7621" y="3132"/>
                  </a:lnTo>
                  <a:cubicBezTo>
                    <a:pt x="7502" y="2834"/>
                    <a:pt x="7323" y="2560"/>
                    <a:pt x="7109" y="2334"/>
                  </a:cubicBezTo>
                  <a:cubicBezTo>
                    <a:pt x="6639" y="1870"/>
                    <a:pt x="6022" y="1638"/>
                    <a:pt x="5408" y="1638"/>
                  </a:cubicBezTo>
                  <a:cubicBezTo>
                    <a:pt x="4793" y="1638"/>
                    <a:pt x="4180" y="1870"/>
                    <a:pt x="3716" y="2334"/>
                  </a:cubicBezTo>
                  <a:lnTo>
                    <a:pt x="941" y="5108"/>
                  </a:lnTo>
                  <a:cubicBezTo>
                    <a:pt x="1" y="6049"/>
                    <a:pt x="1" y="7561"/>
                    <a:pt x="941" y="8502"/>
                  </a:cubicBezTo>
                  <a:cubicBezTo>
                    <a:pt x="1406" y="8966"/>
                    <a:pt x="2025" y="9204"/>
                    <a:pt x="2644" y="9204"/>
                  </a:cubicBezTo>
                  <a:cubicBezTo>
                    <a:pt x="3251" y="9204"/>
                    <a:pt x="3870" y="8966"/>
                    <a:pt x="4335" y="8502"/>
                  </a:cubicBezTo>
                  <a:lnTo>
                    <a:pt x="5811" y="7025"/>
                  </a:lnTo>
                  <a:cubicBezTo>
                    <a:pt x="5871" y="6966"/>
                    <a:pt x="5871" y="6858"/>
                    <a:pt x="5811" y="6787"/>
                  </a:cubicBezTo>
                  <a:cubicBezTo>
                    <a:pt x="5783" y="6778"/>
                    <a:pt x="5750" y="6772"/>
                    <a:pt x="5716" y="6772"/>
                  </a:cubicBezTo>
                  <a:cubicBezTo>
                    <a:pt x="5662" y="6772"/>
                    <a:pt x="5605" y="6786"/>
                    <a:pt x="5561" y="6823"/>
                  </a:cubicBezTo>
                  <a:lnTo>
                    <a:pt x="4085" y="8299"/>
                  </a:lnTo>
                  <a:cubicBezTo>
                    <a:pt x="3692" y="8680"/>
                    <a:pt x="3180" y="8906"/>
                    <a:pt x="2620" y="8906"/>
                  </a:cubicBezTo>
                  <a:cubicBezTo>
                    <a:pt x="2073" y="8906"/>
                    <a:pt x="1549" y="8692"/>
                    <a:pt x="1168" y="8299"/>
                  </a:cubicBezTo>
                  <a:cubicBezTo>
                    <a:pt x="358" y="7489"/>
                    <a:pt x="358" y="6180"/>
                    <a:pt x="1168" y="5358"/>
                  </a:cubicBezTo>
                  <a:lnTo>
                    <a:pt x="3930" y="2596"/>
                  </a:lnTo>
                  <a:cubicBezTo>
                    <a:pt x="4323" y="2203"/>
                    <a:pt x="4847" y="1977"/>
                    <a:pt x="5394" y="1977"/>
                  </a:cubicBezTo>
                  <a:cubicBezTo>
                    <a:pt x="5942" y="1977"/>
                    <a:pt x="6466" y="2191"/>
                    <a:pt x="6847" y="2596"/>
                  </a:cubicBezTo>
                  <a:cubicBezTo>
                    <a:pt x="7073" y="2822"/>
                    <a:pt x="7252" y="3096"/>
                    <a:pt x="7359" y="3394"/>
                  </a:cubicBezTo>
                  <a:lnTo>
                    <a:pt x="6049" y="4703"/>
                  </a:lnTo>
                  <a:cubicBezTo>
                    <a:pt x="5871" y="4882"/>
                    <a:pt x="5633" y="4977"/>
                    <a:pt x="5394" y="4977"/>
                  </a:cubicBezTo>
                  <a:cubicBezTo>
                    <a:pt x="5156" y="4977"/>
                    <a:pt x="4918" y="4870"/>
                    <a:pt x="4740" y="4703"/>
                  </a:cubicBezTo>
                  <a:cubicBezTo>
                    <a:pt x="4644" y="4620"/>
                    <a:pt x="4573" y="4513"/>
                    <a:pt x="4525" y="4394"/>
                  </a:cubicBezTo>
                  <a:cubicBezTo>
                    <a:pt x="4507" y="4321"/>
                    <a:pt x="4440" y="4290"/>
                    <a:pt x="4378" y="4290"/>
                  </a:cubicBezTo>
                  <a:cubicBezTo>
                    <a:pt x="4359" y="4290"/>
                    <a:pt x="4340" y="4293"/>
                    <a:pt x="4323" y="4299"/>
                  </a:cubicBezTo>
                  <a:cubicBezTo>
                    <a:pt x="4239" y="4334"/>
                    <a:pt x="4204" y="4441"/>
                    <a:pt x="4228" y="4513"/>
                  </a:cubicBezTo>
                  <a:cubicBezTo>
                    <a:pt x="4287" y="4680"/>
                    <a:pt x="4394" y="4811"/>
                    <a:pt x="4513" y="4930"/>
                  </a:cubicBezTo>
                  <a:cubicBezTo>
                    <a:pt x="4751" y="5168"/>
                    <a:pt x="5061" y="5299"/>
                    <a:pt x="5406" y="5299"/>
                  </a:cubicBezTo>
                  <a:cubicBezTo>
                    <a:pt x="5752" y="5299"/>
                    <a:pt x="6061" y="5168"/>
                    <a:pt x="6299" y="4930"/>
                  </a:cubicBezTo>
                  <a:lnTo>
                    <a:pt x="9062" y="2155"/>
                  </a:lnTo>
                  <a:cubicBezTo>
                    <a:pt x="9300" y="1917"/>
                    <a:pt x="9443" y="1608"/>
                    <a:pt x="9443" y="1263"/>
                  </a:cubicBezTo>
                  <a:cubicBezTo>
                    <a:pt x="9443" y="929"/>
                    <a:pt x="9300" y="608"/>
                    <a:pt x="9062" y="370"/>
                  </a:cubicBezTo>
                  <a:cubicBezTo>
                    <a:pt x="8823" y="131"/>
                    <a:pt x="8514" y="0"/>
                    <a:pt x="81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3"/>
            <p:cNvSpPr/>
            <p:nvPr/>
          </p:nvSpPr>
          <p:spPr>
            <a:xfrm>
              <a:off x="7484588" y="2302860"/>
              <a:ext cx="299069" cy="293130"/>
            </a:xfrm>
            <a:custGeom>
              <a:rect b="b" l="l" r="r" t="t"/>
              <a:pathLst>
                <a:path extrusionOk="0" h="9231" w="9418">
                  <a:moveTo>
                    <a:pt x="6805" y="0"/>
                  </a:moveTo>
                  <a:cubicBezTo>
                    <a:pt x="6191" y="0"/>
                    <a:pt x="5578" y="235"/>
                    <a:pt x="5108" y="706"/>
                  </a:cubicBezTo>
                  <a:lnTo>
                    <a:pt x="3632" y="2170"/>
                  </a:lnTo>
                  <a:cubicBezTo>
                    <a:pt x="3572" y="2230"/>
                    <a:pt x="3572" y="2337"/>
                    <a:pt x="3632" y="2408"/>
                  </a:cubicBezTo>
                  <a:cubicBezTo>
                    <a:pt x="3661" y="2438"/>
                    <a:pt x="3703" y="2453"/>
                    <a:pt x="3746" y="2453"/>
                  </a:cubicBezTo>
                  <a:cubicBezTo>
                    <a:pt x="3789" y="2453"/>
                    <a:pt x="3834" y="2438"/>
                    <a:pt x="3870" y="2408"/>
                  </a:cubicBezTo>
                  <a:lnTo>
                    <a:pt x="5346" y="944"/>
                  </a:lnTo>
                  <a:cubicBezTo>
                    <a:pt x="5745" y="539"/>
                    <a:pt x="6272" y="336"/>
                    <a:pt x="6802" y="336"/>
                  </a:cubicBezTo>
                  <a:cubicBezTo>
                    <a:pt x="7331" y="336"/>
                    <a:pt x="7864" y="539"/>
                    <a:pt x="8275" y="944"/>
                  </a:cubicBezTo>
                  <a:cubicBezTo>
                    <a:pt x="9085" y="1741"/>
                    <a:pt x="9085" y="3051"/>
                    <a:pt x="8275" y="3873"/>
                  </a:cubicBezTo>
                  <a:lnTo>
                    <a:pt x="5513" y="6635"/>
                  </a:lnTo>
                  <a:cubicBezTo>
                    <a:pt x="5120" y="7028"/>
                    <a:pt x="4596" y="7254"/>
                    <a:pt x="4048" y="7254"/>
                  </a:cubicBezTo>
                  <a:cubicBezTo>
                    <a:pt x="3501" y="7254"/>
                    <a:pt x="2977" y="7040"/>
                    <a:pt x="2596" y="6635"/>
                  </a:cubicBezTo>
                  <a:cubicBezTo>
                    <a:pt x="2370" y="6421"/>
                    <a:pt x="2191" y="6135"/>
                    <a:pt x="2084" y="5837"/>
                  </a:cubicBezTo>
                  <a:lnTo>
                    <a:pt x="3393" y="4527"/>
                  </a:lnTo>
                  <a:cubicBezTo>
                    <a:pt x="3572" y="4349"/>
                    <a:pt x="3810" y="4254"/>
                    <a:pt x="4048" y="4254"/>
                  </a:cubicBezTo>
                  <a:cubicBezTo>
                    <a:pt x="4286" y="4254"/>
                    <a:pt x="4525" y="4361"/>
                    <a:pt x="4703" y="4527"/>
                  </a:cubicBezTo>
                  <a:cubicBezTo>
                    <a:pt x="4798" y="4611"/>
                    <a:pt x="4870" y="4718"/>
                    <a:pt x="4917" y="4837"/>
                  </a:cubicBezTo>
                  <a:cubicBezTo>
                    <a:pt x="4936" y="4910"/>
                    <a:pt x="5002" y="4941"/>
                    <a:pt x="5065" y="4941"/>
                  </a:cubicBezTo>
                  <a:cubicBezTo>
                    <a:pt x="5084" y="4941"/>
                    <a:pt x="5103" y="4938"/>
                    <a:pt x="5120" y="4932"/>
                  </a:cubicBezTo>
                  <a:cubicBezTo>
                    <a:pt x="5215" y="4897"/>
                    <a:pt x="5239" y="4789"/>
                    <a:pt x="5215" y="4718"/>
                  </a:cubicBezTo>
                  <a:cubicBezTo>
                    <a:pt x="5156" y="4551"/>
                    <a:pt x="5048" y="4420"/>
                    <a:pt x="4929" y="4301"/>
                  </a:cubicBezTo>
                  <a:cubicBezTo>
                    <a:pt x="4691" y="4063"/>
                    <a:pt x="4382" y="3932"/>
                    <a:pt x="4036" y="3932"/>
                  </a:cubicBezTo>
                  <a:cubicBezTo>
                    <a:pt x="3691" y="3932"/>
                    <a:pt x="3382" y="4063"/>
                    <a:pt x="3143" y="4301"/>
                  </a:cubicBezTo>
                  <a:lnTo>
                    <a:pt x="1786" y="5659"/>
                  </a:lnTo>
                  <a:cubicBezTo>
                    <a:pt x="1762" y="5670"/>
                    <a:pt x="1738" y="5682"/>
                    <a:pt x="1727" y="5718"/>
                  </a:cubicBezTo>
                  <a:lnTo>
                    <a:pt x="369" y="7075"/>
                  </a:lnTo>
                  <a:cubicBezTo>
                    <a:pt x="131" y="7314"/>
                    <a:pt x="0" y="7623"/>
                    <a:pt x="0" y="7968"/>
                  </a:cubicBezTo>
                  <a:cubicBezTo>
                    <a:pt x="0" y="8302"/>
                    <a:pt x="131" y="8623"/>
                    <a:pt x="369" y="8861"/>
                  </a:cubicBezTo>
                  <a:cubicBezTo>
                    <a:pt x="607" y="9099"/>
                    <a:pt x="929" y="9230"/>
                    <a:pt x="1262" y="9230"/>
                  </a:cubicBezTo>
                  <a:cubicBezTo>
                    <a:pt x="1608" y="9230"/>
                    <a:pt x="1917" y="9099"/>
                    <a:pt x="2155" y="8861"/>
                  </a:cubicBezTo>
                  <a:lnTo>
                    <a:pt x="3036" y="7980"/>
                  </a:lnTo>
                  <a:cubicBezTo>
                    <a:pt x="3096" y="7921"/>
                    <a:pt x="3096" y="7814"/>
                    <a:pt x="3036" y="7742"/>
                  </a:cubicBezTo>
                  <a:cubicBezTo>
                    <a:pt x="3006" y="7712"/>
                    <a:pt x="2965" y="7697"/>
                    <a:pt x="2922" y="7697"/>
                  </a:cubicBezTo>
                  <a:cubicBezTo>
                    <a:pt x="2879" y="7697"/>
                    <a:pt x="2834" y="7712"/>
                    <a:pt x="2798" y="7742"/>
                  </a:cubicBezTo>
                  <a:lnTo>
                    <a:pt x="1917" y="8623"/>
                  </a:lnTo>
                  <a:cubicBezTo>
                    <a:pt x="1738" y="8802"/>
                    <a:pt x="1500" y="8885"/>
                    <a:pt x="1262" y="8885"/>
                  </a:cubicBezTo>
                  <a:cubicBezTo>
                    <a:pt x="1012" y="8885"/>
                    <a:pt x="786" y="8778"/>
                    <a:pt x="607" y="8623"/>
                  </a:cubicBezTo>
                  <a:cubicBezTo>
                    <a:pt x="429" y="8445"/>
                    <a:pt x="345" y="8206"/>
                    <a:pt x="345" y="7968"/>
                  </a:cubicBezTo>
                  <a:cubicBezTo>
                    <a:pt x="345" y="7706"/>
                    <a:pt x="453" y="7492"/>
                    <a:pt x="607" y="7314"/>
                  </a:cubicBezTo>
                  <a:lnTo>
                    <a:pt x="1822" y="6099"/>
                  </a:lnTo>
                  <a:cubicBezTo>
                    <a:pt x="1941" y="6397"/>
                    <a:pt x="2119" y="6671"/>
                    <a:pt x="2334" y="6897"/>
                  </a:cubicBezTo>
                  <a:cubicBezTo>
                    <a:pt x="2786" y="7337"/>
                    <a:pt x="3393" y="7587"/>
                    <a:pt x="4036" y="7587"/>
                  </a:cubicBezTo>
                  <a:cubicBezTo>
                    <a:pt x="4679" y="7587"/>
                    <a:pt x="5287" y="7337"/>
                    <a:pt x="5727" y="6897"/>
                  </a:cubicBezTo>
                  <a:lnTo>
                    <a:pt x="8501" y="4123"/>
                  </a:lnTo>
                  <a:cubicBezTo>
                    <a:pt x="9418" y="3158"/>
                    <a:pt x="9418" y="1634"/>
                    <a:pt x="8501" y="706"/>
                  </a:cubicBezTo>
                  <a:cubicBezTo>
                    <a:pt x="8031" y="235"/>
                    <a:pt x="7418" y="0"/>
                    <a:pt x="68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 name="Google Shape;311;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4"/>
          <p:cNvSpPr txBox="1"/>
          <p:nvPr>
            <p:ph idx="1" type="body"/>
          </p:nvPr>
        </p:nvSpPr>
        <p:spPr>
          <a:xfrm>
            <a:off x="4729950" y="1137550"/>
            <a:ext cx="4052700" cy="865500"/>
          </a:xfrm>
          <a:prstGeom prst="rect">
            <a:avLst/>
          </a:prstGeom>
        </p:spPr>
        <p:txBody>
          <a:bodyPr anchorCtr="0" anchor="t" bIns="91425" lIns="91425" spcFirstLastPara="1" rIns="91425" wrap="square" tIns="91425">
            <a:noAutofit/>
          </a:bodyPr>
          <a:lstStyle/>
          <a:p>
            <a:pPr indent="0" lvl="0" marL="0" rtl="0" algn="l">
              <a:lnSpc>
                <a:spcPct val="100000"/>
              </a:lnSpc>
              <a:spcBef>
                <a:spcPts val="800"/>
              </a:spcBef>
              <a:spcAft>
                <a:spcPts val="0"/>
              </a:spcAft>
              <a:buNone/>
            </a:pPr>
            <a:r>
              <a:rPr lang="en"/>
              <a:t>This kind of system is comprised of multiple parts, referred to as segments, in the parlance of space mission design</a:t>
            </a:r>
            <a:endParaRPr/>
          </a:p>
        </p:txBody>
      </p:sp>
      <p:sp>
        <p:nvSpPr>
          <p:cNvPr id="317" name="Google Shape;317;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Cybersecurity</a:t>
            </a:r>
            <a:endParaRPr/>
          </a:p>
        </p:txBody>
      </p:sp>
      <p:pic>
        <p:nvPicPr>
          <p:cNvPr id="318" name="Google Shape;318;p34"/>
          <p:cNvPicPr preferRelativeResize="0"/>
          <p:nvPr/>
        </p:nvPicPr>
        <p:blipFill>
          <a:blip r:embed="rId3">
            <a:alphaModFix/>
          </a:blip>
          <a:stretch>
            <a:fillRect/>
          </a:stretch>
        </p:blipFill>
        <p:spPr>
          <a:xfrm>
            <a:off x="7251228" y="3551060"/>
            <a:ext cx="1531352" cy="1531364"/>
          </a:xfrm>
          <a:prstGeom prst="rect">
            <a:avLst/>
          </a:prstGeom>
          <a:noFill/>
          <a:ln>
            <a:noFill/>
          </a:ln>
        </p:spPr>
      </p:pic>
      <p:sp>
        <p:nvSpPr>
          <p:cNvPr id="319" name="Google Shape;319;p34"/>
          <p:cNvSpPr txBox="1"/>
          <p:nvPr>
            <p:ph idx="1" type="body"/>
          </p:nvPr>
        </p:nvSpPr>
        <p:spPr>
          <a:xfrm>
            <a:off x="4471550" y="1942550"/>
            <a:ext cx="4463400" cy="2678400"/>
          </a:xfrm>
          <a:prstGeom prst="rect">
            <a:avLst/>
          </a:prstGeom>
        </p:spPr>
        <p:txBody>
          <a:bodyPr anchorCtr="0" anchor="t" bIns="182875" lIns="91425" spcFirstLastPara="1" rIns="91425" wrap="square" tIns="91425">
            <a:noAutofit/>
          </a:bodyPr>
          <a:lstStyle/>
          <a:p>
            <a:pPr indent="-304800" lvl="0" marL="457200" rtl="0" algn="l">
              <a:lnSpc>
                <a:spcPct val="100000"/>
              </a:lnSpc>
              <a:spcBef>
                <a:spcPts val="800"/>
              </a:spcBef>
              <a:spcAft>
                <a:spcPts val="0"/>
              </a:spcAft>
              <a:buSzPts val="1200"/>
              <a:buAutoNum type="arabicPeriod"/>
            </a:pPr>
            <a:r>
              <a:rPr lang="en"/>
              <a:t>the ground segments must be secured against unauthorized access, tampering and the loss of informations.</a:t>
            </a:r>
            <a:endParaRPr/>
          </a:p>
          <a:p>
            <a:pPr indent="-304800" lvl="0" marL="457200" rtl="0" algn="l">
              <a:lnSpc>
                <a:spcPct val="100000"/>
              </a:lnSpc>
              <a:spcBef>
                <a:spcPts val="0"/>
              </a:spcBef>
              <a:spcAft>
                <a:spcPts val="0"/>
              </a:spcAft>
              <a:buSzPts val="1200"/>
              <a:buAutoNum type="arabicPeriod"/>
            </a:pPr>
            <a:r>
              <a:rPr lang="en"/>
              <a:t>the communications pathways to and from the ground must be secured to prevent DoS, misuse or the loss of critical information.</a:t>
            </a:r>
            <a:endParaRPr/>
          </a:p>
          <a:p>
            <a:pPr indent="-304800" lvl="0" marL="457200" rtl="0" algn="l">
              <a:lnSpc>
                <a:spcPct val="100000"/>
              </a:lnSpc>
              <a:spcBef>
                <a:spcPts val="0"/>
              </a:spcBef>
              <a:spcAft>
                <a:spcPts val="0"/>
              </a:spcAft>
              <a:buSzPts val="1200"/>
              <a:buAutoNum type="arabicPeriod"/>
            </a:pPr>
            <a:r>
              <a:rPr lang="en"/>
              <a:t>third-party systems on which the spacecraft relies on for information must be secured against providing incorrect information or being impersonated by a malicious party.</a:t>
            </a:r>
            <a:endParaRPr/>
          </a:p>
          <a:p>
            <a:pPr indent="-304800" lvl="0" marL="457200" rtl="0" algn="l">
              <a:lnSpc>
                <a:spcPct val="100000"/>
              </a:lnSpc>
              <a:spcBef>
                <a:spcPts val="0"/>
              </a:spcBef>
              <a:spcAft>
                <a:spcPts val="0"/>
              </a:spcAft>
              <a:buSzPts val="1200"/>
              <a:buAutoNum type="arabicPeriod"/>
            </a:pPr>
            <a:r>
              <a:rPr lang="en"/>
              <a:t>the spacecraft itself must be secured against actioning unauthorized commands and providing sensitive data to unauthorized parties.</a:t>
            </a:r>
            <a:endParaRPr/>
          </a:p>
        </p:txBody>
      </p:sp>
      <p:pic>
        <p:nvPicPr>
          <p:cNvPr id="320" name="Google Shape;320;p34"/>
          <p:cNvPicPr preferRelativeResize="0"/>
          <p:nvPr/>
        </p:nvPicPr>
        <p:blipFill>
          <a:blip r:embed="rId4">
            <a:alphaModFix/>
          </a:blip>
          <a:stretch>
            <a:fillRect/>
          </a:stretch>
        </p:blipFill>
        <p:spPr>
          <a:xfrm>
            <a:off x="798350" y="1137550"/>
            <a:ext cx="3556374" cy="3614674"/>
          </a:xfrm>
          <a:prstGeom prst="rect">
            <a:avLst/>
          </a:prstGeom>
          <a:noFill/>
          <a:ln>
            <a:noFill/>
          </a:ln>
        </p:spPr>
      </p:pic>
      <p:sp>
        <p:nvSpPr>
          <p:cNvPr id="321" name="Google Shape;321;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Decentralized Autonomous Organization (DAO) Company Profile by Slidesgo">
  <a:themeElements>
    <a:clrScheme name="Simple Light">
      <a:dk1>
        <a:srgbClr val="001B38"/>
      </a:dk1>
      <a:lt1>
        <a:srgbClr val="FFFFFF"/>
      </a:lt1>
      <a:dk2>
        <a:srgbClr val="2F6AAD"/>
      </a:dk2>
      <a:lt2>
        <a:srgbClr val="325E91"/>
      </a:lt2>
      <a:accent1>
        <a:srgbClr val="1C4478"/>
      </a:accent1>
      <a:accent2>
        <a:srgbClr val="FFFFFF"/>
      </a:accent2>
      <a:accent3>
        <a:srgbClr val="FFFFFF"/>
      </a:accent3>
      <a:accent4>
        <a:srgbClr val="FFFFFF"/>
      </a:accent4>
      <a:accent5>
        <a:srgbClr val="FFFFFF"/>
      </a:accent5>
      <a:accent6>
        <a:srgbClr val="FFFFFF"/>
      </a:accent6>
      <a:hlink>
        <a:srgbClr val="001B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